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7"/>
  </p:notesMasterIdLst>
  <p:sldIdLst>
    <p:sldId id="456" r:id="rId2"/>
    <p:sldId id="459" r:id="rId3"/>
    <p:sldId id="464" r:id="rId4"/>
    <p:sldId id="472" r:id="rId5"/>
    <p:sldId id="473" r:id="rId6"/>
    <p:sldId id="476" r:id="rId7"/>
    <p:sldId id="478" r:id="rId8"/>
    <p:sldId id="471" r:id="rId9"/>
    <p:sldId id="479" r:id="rId10"/>
    <p:sldId id="477" r:id="rId11"/>
    <p:sldId id="474" r:id="rId12"/>
    <p:sldId id="475" r:id="rId13"/>
    <p:sldId id="480" r:id="rId14"/>
    <p:sldId id="481" r:id="rId15"/>
    <p:sldId id="455"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75B6"/>
    <a:srgbClr val="FFFFFF"/>
    <a:srgbClr val="A5B0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3A217C-A46C-454E-BDE0-2B06462A3C57}" v="464" dt="2023-12-06T15:46:41.0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80131" autoAdjust="0"/>
  </p:normalViewPr>
  <p:slideViewPr>
    <p:cSldViewPr snapToGrid="0">
      <p:cViewPr varScale="1">
        <p:scale>
          <a:sx n="62" d="100"/>
          <a:sy n="62" d="100"/>
        </p:scale>
        <p:origin x="2002" y="67"/>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ã Trọng Ánh" userId="46a1e057-1ae6-49f2-9d30-4115570fddcc" providerId="ADAL" clId="{7D3A217C-A46C-454E-BDE0-2B06462A3C57}"/>
    <pc:docChg chg="undo custSel addSld delSld modSld sldOrd">
      <pc:chgData name="Lã Trọng Ánh" userId="46a1e057-1ae6-49f2-9d30-4115570fddcc" providerId="ADAL" clId="{7D3A217C-A46C-454E-BDE0-2B06462A3C57}" dt="2023-12-06T15:47:02.468" v="2736" actId="47"/>
      <pc:docMkLst>
        <pc:docMk/>
      </pc:docMkLst>
      <pc:sldChg chg="addSp delSp modSp mod">
        <pc:chgData name="Lã Trọng Ánh" userId="46a1e057-1ae6-49f2-9d30-4115570fddcc" providerId="ADAL" clId="{7D3A217C-A46C-454E-BDE0-2B06462A3C57}" dt="2023-12-06T15:30:24.344" v="2638" actId="20577"/>
        <pc:sldMkLst>
          <pc:docMk/>
          <pc:sldMk cId="3630832530" sldId="459"/>
        </pc:sldMkLst>
        <pc:spChg chg="add del mod">
          <ac:chgData name="Lã Trọng Ánh" userId="46a1e057-1ae6-49f2-9d30-4115570fddcc" providerId="ADAL" clId="{7D3A217C-A46C-454E-BDE0-2B06462A3C57}" dt="2023-12-06T15:25:35.456" v="2489" actId="478"/>
          <ac:spMkLst>
            <pc:docMk/>
            <pc:sldMk cId="3630832530" sldId="459"/>
            <ac:spMk id="2" creationId="{3E99E222-DE9B-47E7-9236-D0F54EE12B9A}"/>
          </ac:spMkLst>
        </pc:spChg>
        <pc:spChg chg="add del mod">
          <ac:chgData name="Lã Trọng Ánh" userId="46a1e057-1ae6-49f2-9d30-4115570fddcc" providerId="ADAL" clId="{7D3A217C-A46C-454E-BDE0-2B06462A3C57}" dt="2023-12-06T15:25:35.456" v="2489" actId="478"/>
          <ac:spMkLst>
            <pc:docMk/>
            <pc:sldMk cId="3630832530" sldId="459"/>
            <ac:spMk id="6" creationId="{9E0B1E45-6B24-B387-5FD8-5782E632F437}"/>
          </ac:spMkLst>
        </pc:spChg>
        <pc:graphicFrameChg chg="mod">
          <ac:chgData name="Lã Trọng Ánh" userId="46a1e057-1ae6-49f2-9d30-4115570fddcc" providerId="ADAL" clId="{7D3A217C-A46C-454E-BDE0-2B06462A3C57}" dt="2023-12-06T15:30:24.344" v="2638" actId="20577"/>
          <ac:graphicFrameMkLst>
            <pc:docMk/>
            <pc:sldMk cId="3630832530" sldId="459"/>
            <ac:graphicFrameMk id="5" creationId="{EC05EBF7-81B7-AB46-5680-1CE07366D856}"/>
          </ac:graphicFrameMkLst>
        </pc:graphicFrameChg>
      </pc:sldChg>
      <pc:sldChg chg="addSp delSp modSp mod modNotesTx">
        <pc:chgData name="Lã Trọng Ánh" userId="46a1e057-1ae6-49f2-9d30-4115570fddcc" providerId="ADAL" clId="{7D3A217C-A46C-454E-BDE0-2B06462A3C57}" dt="2023-12-06T15:25:38.954" v="2490" actId="478"/>
        <pc:sldMkLst>
          <pc:docMk/>
          <pc:sldMk cId="2101479597" sldId="464"/>
        </pc:sldMkLst>
        <pc:spChg chg="mod">
          <ac:chgData name="Lã Trọng Ánh" userId="46a1e057-1ae6-49f2-9d30-4115570fddcc" providerId="ADAL" clId="{7D3A217C-A46C-454E-BDE0-2B06462A3C57}" dt="2023-12-04T20:42:00.799" v="452" actId="20577"/>
          <ac:spMkLst>
            <pc:docMk/>
            <pc:sldMk cId="2101479597" sldId="464"/>
            <ac:spMk id="2" creationId="{3E99E222-DE9B-47E7-9236-D0F54EE12B9A}"/>
          </ac:spMkLst>
        </pc:spChg>
        <pc:spChg chg="add del mod">
          <ac:chgData name="Lã Trọng Ánh" userId="46a1e057-1ae6-49f2-9d30-4115570fddcc" providerId="ADAL" clId="{7D3A217C-A46C-454E-BDE0-2B06462A3C57}" dt="2023-12-06T02:29:54.552" v="1935" actId="478"/>
          <ac:spMkLst>
            <pc:docMk/>
            <pc:sldMk cId="2101479597" sldId="464"/>
            <ac:spMk id="6" creationId="{4C5F88C7-C703-8DF5-8C25-34CD000C16F5}"/>
          </ac:spMkLst>
        </pc:spChg>
        <pc:spChg chg="add del mod modCrop">
          <ac:chgData name="Lã Trọng Ánh" userId="46a1e057-1ae6-49f2-9d30-4115570fddcc" providerId="ADAL" clId="{7D3A217C-A46C-454E-BDE0-2B06462A3C57}" dt="2023-12-06T02:33:00.066" v="1994" actId="478"/>
          <ac:spMkLst>
            <pc:docMk/>
            <pc:sldMk cId="2101479597" sldId="464"/>
            <ac:spMk id="7" creationId="{F89050AD-4B9A-7512-4783-CD32B9130B94}"/>
          </ac:spMkLst>
        </pc:spChg>
        <pc:spChg chg="add mod">
          <ac:chgData name="Lã Trọng Ánh" userId="46a1e057-1ae6-49f2-9d30-4115570fddcc" providerId="ADAL" clId="{7D3A217C-A46C-454E-BDE0-2B06462A3C57}" dt="2023-12-06T07:54:22.516" v="2439" actId="1076"/>
          <ac:spMkLst>
            <pc:docMk/>
            <pc:sldMk cId="2101479597" sldId="464"/>
            <ac:spMk id="10" creationId="{289F177E-95A1-10FD-CC9A-7CB2E3C274E6}"/>
          </ac:spMkLst>
        </pc:spChg>
        <pc:graphicFrameChg chg="add del mod">
          <ac:chgData name="Lã Trọng Ánh" userId="46a1e057-1ae6-49f2-9d30-4115570fddcc" providerId="ADAL" clId="{7D3A217C-A46C-454E-BDE0-2B06462A3C57}" dt="2023-12-06T02:29:15.475" v="1931" actId="12084"/>
          <ac:graphicFrameMkLst>
            <pc:docMk/>
            <pc:sldMk cId="2101479597" sldId="464"/>
            <ac:graphicFrameMk id="3" creationId="{9E92DBB7-38A8-878F-822C-23E169206361}"/>
          </ac:graphicFrameMkLst>
        </pc:graphicFrameChg>
        <pc:picChg chg="del">
          <ac:chgData name="Lã Trọng Ánh" userId="46a1e057-1ae6-49f2-9d30-4115570fddcc" providerId="ADAL" clId="{7D3A217C-A46C-454E-BDE0-2B06462A3C57}" dt="2023-12-06T15:25:38.954" v="2490" actId="478"/>
          <ac:picMkLst>
            <pc:docMk/>
            <pc:sldMk cId="2101479597" sldId="464"/>
            <ac:picMk id="5" creationId="{1510AFB9-34A5-8D4B-D449-6D56B7A617BA}"/>
          </ac:picMkLst>
        </pc:picChg>
        <pc:picChg chg="del">
          <ac:chgData name="Lã Trọng Ánh" userId="46a1e057-1ae6-49f2-9d30-4115570fddcc" providerId="ADAL" clId="{7D3A217C-A46C-454E-BDE0-2B06462A3C57}" dt="2023-12-04T18:37:52.716" v="0" actId="478"/>
          <ac:picMkLst>
            <pc:docMk/>
            <pc:sldMk cId="2101479597" sldId="464"/>
            <ac:picMk id="6" creationId="{99D55A4F-946B-B8BA-517A-F73F67DD045F}"/>
          </ac:picMkLst>
        </pc:picChg>
        <pc:picChg chg="add del mod">
          <ac:chgData name="Lã Trọng Ánh" userId="46a1e057-1ae6-49f2-9d30-4115570fddcc" providerId="ADAL" clId="{7D3A217C-A46C-454E-BDE0-2B06462A3C57}" dt="2023-12-04T18:38:14.479" v="2" actId="478"/>
          <ac:picMkLst>
            <pc:docMk/>
            <pc:sldMk cId="2101479597" sldId="464"/>
            <ac:picMk id="7" creationId="{6E36EACA-19BA-5C2D-B50A-D9FB9A3CB8BB}"/>
          </ac:picMkLst>
        </pc:picChg>
        <pc:picChg chg="add del mod">
          <ac:chgData name="Lã Trọng Ánh" userId="46a1e057-1ae6-49f2-9d30-4115570fddcc" providerId="ADAL" clId="{7D3A217C-A46C-454E-BDE0-2B06462A3C57}" dt="2023-12-04T20:41:34.907" v="333" actId="478"/>
          <ac:picMkLst>
            <pc:docMk/>
            <pc:sldMk cId="2101479597" sldId="464"/>
            <ac:picMk id="9" creationId="{7F245FF0-783C-D6D9-981E-73B9AB1C626F}"/>
          </ac:picMkLst>
        </pc:picChg>
        <pc:picChg chg="add del mod">
          <ac:chgData name="Lã Trọng Ánh" userId="46a1e057-1ae6-49f2-9d30-4115570fddcc" providerId="ADAL" clId="{7D3A217C-A46C-454E-BDE0-2B06462A3C57}" dt="2023-12-06T02:30:20.484" v="1938" actId="478"/>
          <ac:picMkLst>
            <pc:docMk/>
            <pc:sldMk cId="2101479597" sldId="464"/>
            <ac:picMk id="1026" creationId="{978E0C3F-9A9A-752E-C97C-1B17DF530046}"/>
          </ac:picMkLst>
        </pc:picChg>
        <pc:picChg chg="add del">
          <ac:chgData name="Lã Trọng Ánh" userId="46a1e057-1ae6-49f2-9d30-4115570fddcc" providerId="ADAL" clId="{7D3A217C-A46C-454E-BDE0-2B06462A3C57}" dt="2023-12-06T02:30:32.119" v="1940"/>
          <ac:picMkLst>
            <pc:docMk/>
            <pc:sldMk cId="2101479597" sldId="464"/>
            <ac:picMk id="1028" creationId="{0C05CE79-1B87-3286-485E-5FB7241165B9}"/>
          </ac:picMkLst>
        </pc:picChg>
        <pc:picChg chg="add del mod">
          <ac:chgData name="Lã Trọng Ánh" userId="46a1e057-1ae6-49f2-9d30-4115570fddcc" providerId="ADAL" clId="{7D3A217C-A46C-454E-BDE0-2B06462A3C57}" dt="2023-12-06T02:32:03.461" v="1953" actId="478"/>
          <ac:picMkLst>
            <pc:docMk/>
            <pc:sldMk cId="2101479597" sldId="464"/>
            <ac:picMk id="1030" creationId="{A4AA67E5-0017-59F3-024A-6B7408EFFC4A}"/>
          </ac:picMkLst>
        </pc:picChg>
        <pc:picChg chg="add mod">
          <ac:chgData name="Lã Trọng Ánh" userId="46a1e057-1ae6-49f2-9d30-4115570fddcc" providerId="ADAL" clId="{7D3A217C-A46C-454E-BDE0-2B06462A3C57}" dt="2023-12-06T02:36:02.720" v="2017" actId="1076"/>
          <ac:picMkLst>
            <pc:docMk/>
            <pc:sldMk cId="2101479597" sldId="464"/>
            <ac:picMk id="1032" creationId="{50488057-BC1D-5034-EA09-6F6A4E43DC07}"/>
          </ac:picMkLst>
        </pc:picChg>
      </pc:sldChg>
      <pc:sldChg chg="del">
        <pc:chgData name="Lã Trọng Ánh" userId="46a1e057-1ae6-49f2-9d30-4115570fddcc" providerId="ADAL" clId="{7D3A217C-A46C-454E-BDE0-2B06462A3C57}" dt="2023-12-06T15:31:19.383" v="2651" actId="47"/>
        <pc:sldMkLst>
          <pc:docMk/>
          <pc:sldMk cId="1696307161" sldId="465"/>
        </pc:sldMkLst>
      </pc:sldChg>
      <pc:sldChg chg="del">
        <pc:chgData name="Lã Trọng Ánh" userId="46a1e057-1ae6-49f2-9d30-4115570fddcc" providerId="ADAL" clId="{7D3A217C-A46C-454E-BDE0-2B06462A3C57}" dt="2023-12-06T15:31:19.383" v="2651" actId="47"/>
        <pc:sldMkLst>
          <pc:docMk/>
          <pc:sldMk cId="3300092412" sldId="466"/>
        </pc:sldMkLst>
      </pc:sldChg>
      <pc:sldChg chg="del">
        <pc:chgData name="Lã Trọng Ánh" userId="46a1e057-1ae6-49f2-9d30-4115570fddcc" providerId="ADAL" clId="{7D3A217C-A46C-454E-BDE0-2B06462A3C57}" dt="2023-12-06T15:30:51.079" v="2649" actId="47"/>
        <pc:sldMkLst>
          <pc:docMk/>
          <pc:sldMk cId="495319547" sldId="467"/>
        </pc:sldMkLst>
      </pc:sldChg>
      <pc:sldChg chg="del">
        <pc:chgData name="Lã Trọng Ánh" userId="46a1e057-1ae6-49f2-9d30-4115570fddcc" providerId="ADAL" clId="{7D3A217C-A46C-454E-BDE0-2B06462A3C57}" dt="2023-12-06T15:31:11.758" v="2650" actId="47"/>
        <pc:sldMkLst>
          <pc:docMk/>
          <pc:sldMk cId="1747340806" sldId="468"/>
        </pc:sldMkLst>
      </pc:sldChg>
      <pc:sldChg chg="delSp del mod">
        <pc:chgData name="Lã Trọng Ánh" userId="46a1e057-1ae6-49f2-9d30-4115570fddcc" providerId="ADAL" clId="{7D3A217C-A46C-454E-BDE0-2B06462A3C57}" dt="2023-12-04T18:39:06.460" v="5" actId="47"/>
        <pc:sldMkLst>
          <pc:docMk/>
          <pc:sldMk cId="784482878" sldId="469"/>
        </pc:sldMkLst>
        <pc:picChg chg="del">
          <ac:chgData name="Lã Trọng Ánh" userId="46a1e057-1ae6-49f2-9d30-4115570fddcc" providerId="ADAL" clId="{7D3A217C-A46C-454E-BDE0-2B06462A3C57}" dt="2023-12-04T18:39:01.396" v="4" actId="478"/>
          <ac:picMkLst>
            <pc:docMk/>
            <pc:sldMk cId="784482878" sldId="469"/>
            <ac:picMk id="7" creationId="{F0BBB87B-D2E4-FB54-4F5C-CB66F195B142}"/>
          </ac:picMkLst>
        </pc:picChg>
      </pc:sldChg>
      <pc:sldChg chg="del">
        <pc:chgData name="Lã Trọng Ánh" userId="46a1e057-1ae6-49f2-9d30-4115570fddcc" providerId="ADAL" clId="{7D3A217C-A46C-454E-BDE0-2B06462A3C57}" dt="2023-12-06T15:31:21.152" v="2652" actId="47"/>
        <pc:sldMkLst>
          <pc:docMk/>
          <pc:sldMk cId="1134020605" sldId="470"/>
        </pc:sldMkLst>
      </pc:sldChg>
      <pc:sldChg chg="addSp delSp modSp add mod modNotesTx">
        <pc:chgData name="Lã Trọng Ánh" userId="46a1e057-1ae6-49f2-9d30-4115570fddcc" providerId="ADAL" clId="{7D3A217C-A46C-454E-BDE0-2B06462A3C57}" dt="2023-12-06T15:30:30.857" v="2642" actId="20577"/>
        <pc:sldMkLst>
          <pc:docMk/>
          <pc:sldMk cId="3116747351" sldId="471"/>
        </pc:sldMkLst>
        <pc:spChg chg="mod">
          <ac:chgData name="Lã Trọng Ánh" userId="46a1e057-1ae6-49f2-9d30-4115570fddcc" providerId="ADAL" clId="{7D3A217C-A46C-454E-BDE0-2B06462A3C57}" dt="2023-12-06T15:30:30.857" v="2642" actId="20577"/>
          <ac:spMkLst>
            <pc:docMk/>
            <pc:sldMk cId="3116747351" sldId="471"/>
            <ac:spMk id="2" creationId="{3E99E222-DE9B-47E7-9236-D0F54EE12B9A}"/>
          </ac:spMkLst>
        </pc:spChg>
        <pc:spChg chg="add mod">
          <ac:chgData name="Lã Trọng Ánh" userId="46a1e057-1ae6-49f2-9d30-4115570fddcc" providerId="ADAL" clId="{7D3A217C-A46C-454E-BDE0-2B06462A3C57}" dt="2023-12-06T05:53:54.604" v="2259" actId="113"/>
          <ac:spMkLst>
            <pc:docMk/>
            <pc:sldMk cId="3116747351" sldId="471"/>
            <ac:spMk id="3" creationId="{6C7FEE61-9E9E-5A7D-13AA-059D4EF29654}"/>
          </ac:spMkLst>
        </pc:spChg>
        <pc:picChg chg="del">
          <ac:chgData name="Lã Trọng Ánh" userId="46a1e057-1ae6-49f2-9d30-4115570fddcc" providerId="ADAL" clId="{7D3A217C-A46C-454E-BDE0-2B06462A3C57}" dt="2023-12-06T15:25:51.209" v="2497" actId="478"/>
          <ac:picMkLst>
            <pc:docMk/>
            <pc:sldMk cId="3116747351" sldId="471"/>
            <ac:picMk id="5" creationId="{1510AFB9-34A5-8D4B-D449-6D56B7A617BA}"/>
          </ac:picMkLst>
        </pc:picChg>
        <pc:picChg chg="add del mod">
          <ac:chgData name="Lã Trọng Ánh" userId="46a1e057-1ae6-49f2-9d30-4115570fddcc" providerId="ADAL" clId="{7D3A217C-A46C-454E-BDE0-2B06462A3C57}" dt="2023-12-06T15:23:19.644" v="2471" actId="21"/>
          <ac:picMkLst>
            <pc:docMk/>
            <pc:sldMk cId="3116747351" sldId="471"/>
            <ac:picMk id="6" creationId="{C60DD80C-E075-63B7-D4A6-C2E307739823}"/>
          </ac:picMkLst>
        </pc:picChg>
        <pc:picChg chg="del">
          <ac:chgData name="Lã Trọng Ánh" userId="46a1e057-1ae6-49f2-9d30-4115570fddcc" providerId="ADAL" clId="{7D3A217C-A46C-454E-BDE0-2B06462A3C57}" dt="2023-12-06T05:47:13.714" v="2137" actId="478"/>
          <ac:picMkLst>
            <pc:docMk/>
            <pc:sldMk cId="3116747351" sldId="471"/>
            <ac:picMk id="9" creationId="{7F245FF0-783C-D6D9-981E-73B9AB1C626F}"/>
          </ac:picMkLst>
        </pc:picChg>
      </pc:sldChg>
      <pc:sldChg chg="addSp delSp modSp add mod modNotesTx">
        <pc:chgData name="Lã Trọng Ánh" userId="46a1e057-1ae6-49f2-9d30-4115570fddcc" providerId="ADAL" clId="{7D3A217C-A46C-454E-BDE0-2B06462A3C57}" dt="2023-12-06T15:25:41.036" v="2491" actId="478"/>
        <pc:sldMkLst>
          <pc:docMk/>
          <pc:sldMk cId="3669207636" sldId="472"/>
        </pc:sldMkLst>
        <pc:spChg chg="add mod">
          <ac:chgData name="Lã Trọng Ánh" userId="46a1e057-1ae6-49f2-9d30-4115570fddcc" providerId="ADAL" clId="{7D3A217C-A46C-454E-BDE0-2B06462A3C57}" dt="2023-12-06T02:49:10.919" v="2065" actId="404"/>
          <ac:spMkLst>
            <pc:docMk/>
            <pc:sldMk cId="3669207636" sldId="472"/>
            <ac:spMk id="3" creationId="{57ACC1DD-3DA7-41AC-05FF-55652B14769E}"/>
          </ac:spMkLst>
        </pc:spChg>
        <pc:spChg chg="add del mod">
          <ac:chgData name="Lã Trọng Ánh" userId="46a1e057-1ae6-49f2-9d30-4115570fddcc" providerId="ADAL" clId="{7D3A217C-A46C-454E-BDE0-2B06462A3C57}" dt="2023-12-06T05:59:24.492" v="2263" actId="20577"/>
          <ac:spMkLst>
            <pc:docMk/>
            <pc:sldMk cId="3669207636" sldId="472"/>
            <ac:spMk id="10" creationId="{289F177E-95A1-10FD-CC9A-7CB2E3C274E6}"/>
          </ac:spMkLst>
        </pc:spChg>
        <pc:picChg chg="del">
          <ac:chgData name="Lã Trọng Ánh" userId="46a1e057-1ae6-49f2-9d30-4115570fddcc" providerId="ADAL" clId="{7D3A217C-A46C-454E-BDE0-2B06462A3C57}" dt="2023-12-06T15:25:41.036" v="2491" actId="478"/>
          <ac:picMkLst>
            <pc:docMk/>
            <pc:sldMk cId="3669207636" sldId="472"/>
            <ac:picMk id="5" creationId="{1510AFB9-34A5-8D4B-D449-6D56B7A617BA}"/>
          </ac:picMkLst>
        </pc:picChg>
        <pc:picChg chg="del">
          <ac:chgData name="Lã Trọng Ánh" userId="46a1e057-1ae6-49f2-9d30-4115570fddcc" providerId="ADAL" clId="{7D3A217C-A46C-454E-BDE0-2B06462A3C57}" dt="2023-12-06T02:36:21.539" v="2019" actId="478"/>
          <ac:picMkLst>
            <pc:docMk/>
            <pc:sldMk cId="3669207636" sldId="472"/>
            <ac:picMk id="1032" creationId="{50488057-BC1D-5034-EA09-6F6A4E43DC07}"/>
          </ac:picMkLst>
        </pc:picChg>
      </pc:sldChg>
      <pc:sldChg chg="addSp delSp add mod ord modNotesTx">
        <pc:chgData name="Lã Trọng Ánh" userId="46a1e057-1ae6-49f2-9d30-4115570fddcc" providerId="ADAL" clId="{7D3A217C-A46C-454E-BDE0-2B06462A3C57}" dt="2023-12-06T15:25:43.022" v="2492" actId="478"/>
        <pc:sldMkLst>
          <pc:docMk/>
          <pc:sldMk cId="4254304884" sldId="473"/>
        </pc:sldMkLst>
        <pc:spChg chg="del">
          <ac:chgData name="Lã Trọng Ánh" userId="46a1e057-1ae6-49f2-9d30-4115570fddcc" providerId="ADAL" clId="{7D3A217C-A46C-454E-BDE0-2B06462A3C57}" dt="2023-12-06T02:49:50.258" v="2073" actId="478"/>
          <ac:spMkLst>
            <pc:docMk/>
            <pc:sldMk cId="4254304884" sldId="473"/>
            <ac:spMk id="3" creationId="{57ACC1DD-3DA7-41AC-05FF-55652B14769E}"/>
          </ac:spMkLst>
        </pc:spChg>
        <pc:spChg chg="del">
          <ac:chgData name="Lã Trọng Ánh" userId="46a1e057-1ae6-49f2-9d30-4115570fddcc" providerId="ADAL" clId="{7D3A217C-A46C-454E-BDE0-2B06462A3C57}" dt="2023-12-06T02:49:48.995" v="2072" actId="478"/>
          <ac:spMkLst>
            <pc:docMk/>
            <pc:sldMk cId="4254304884" sldId="473"/>
            <ac:spMk id="10" creationId="{289F177E-95A1-10FD-CC9A-7CB2E3C274E6}"/>
          </ac:spMkLst>
        </pc:spChg>
        <pc:picChg chg="del">
          <ac:chgData name="Lã Trọng Ánh" userId="46a1e057-1ae6-49f2-9d30-4115570fddcc" providerId="ADAL" clId="{7D3A217C-A46C-454E-BDE0-2B06462A3C57}" dt="2023-12-06T15:25:43.022" v="2492" actId="478"/>
          <ac:picMkLst>
            <pc:docMk/>
            <pc:sldMk cId="4254304884" sldId="473"/>
            <ac:picMk id="5" creationId="{1510AFB9-34A5-8D4B-D449-6D56B7A617BA}"/>
          </ac:picMkLst>
        </pc:picChg>
        <pc:picChg chg="add">
          <ac:chgData name="Lã Trọng Ánh" userId="46a1e057-1ae6-49f2-9d30-4115570fddcc" providerId="ADAL" clId="{7D3A217C-A46C-454E-BDE0-2B06462A3C57}" dt="2023-12-06T02:49:51.225" v="2074"/>
          <ac:picMkLst>
            <pc:docMk/>
            <pc:sldMk cId="4254304884" sldId="473"/>
            <ac:picMk id="2050" creationId="{E2E17255-596F-BA68-FF00-D8ACA57B8544}"/>
          </ac:picMkLst>
        </pc:picChg>
      </pc:sldChg>
      <pc:sldChg chg="addSp delSp modSp add del mod modNotesTx">
        <pc:chgData name="Lã Trọng Ánh" userId="46a1e057-1ae6-49f2-9d30-4115570fddcc" providerId="ADAL" clId="{7D3A217C-A46C-454E-BDE0-2B06462A3C57}" dt="2023-12-06T15:29:07.284" v="2521" actId="2696"/>
        <pc:sldMkLst>
          <pc:docMk/>
          <pc:sldMk cId="2620706971" sldId="474"/>
        </pc:sldMkLst>
        <pc:picChg chg="add mod">
          <ac:chgData name="Lã Trọng Ánh" userId="46a1e057-1ae6-49f2-9d30-4115570fddcc" providerId="ADAL" clId="{7D3A217C-A46C-454E-BDE0-2B06462A3C57}" dt="2023-12-06T15:02:16.506" v="2446"/>
          <ac:picMkLst>
            <pc:docMk/>
            <pc:sldMk cId="2620706971" sldId="474"/>
            <ac:picMk id="3" creationId="{36C59A94-7ADD-0DFE-8074-AFD74164B77B}"/>
          </ac:picMkLst>
        </pc:picChg>
        <pc:picChg chg="del">
          <ac:chgData name="Lã Trọng Ánh" userId="46a1e057-1ae6-49f2-9d30-4115570fddcc" providerId="ADAL" clId="{7D3A217C-A46C-454E-BDE0-2B06462A3C57}" dt="2023-12-06T15:25:45.001" v="2493" actId="478"/>
          <ac:picMkLst>
            <pc:docMk/>
            <pc:sldMk cId="2620706971" sldId="474"/>
            <ac:picMk id="5" creationId="{1510AFB9-34A5-8D4B-D449-6D56B7A617BA}"/>
          </ac:picMkLst>
        </pc:picChg>
        <pc:picChg chg="del">
          <ac:chgData name="Lã Trọng Ánh" userId="46a1e057-1ae6-49f2-9d30-4115570fddcc" providerId="ADAL" clId="{7D3A217C-A46C-454E-BDE0-2B06462A3C57}" dt="2023-12-06T02:55:03.145" v="2133" actId="478"/>
          <ac:picMkLst>
            <pc:docMk/>
            <pc:sldMk cId="2620706971" sldId="474"/>
            <ac:picMk id="2050" creationId="{E2E17255-596F-BA68-FF00-D8ACA57B8544}"/>
          </ac:picMkLst>
        </pc:picChg>
        <pc:picChg chg="add del">
          <ac:chgData name="Lã Trọng Ánh" userId="46a1e057-1ae6-49f2-9d30-4115570fddcc" providerId="ADAL" clId="{7D3A217C-A46C-454E-BDE0-2B06462A3C57}" dt="2023-12-06T15:02:16.917" v="2447" actId="478"/>
          <ac:picMkLst>
            <pc:docMk/>
            <pc:sldMk cId="2620706971" sldId="474"/>
            <ac:picMk id="4098" creationId="{2DA9B92D-1E43-5DA6-106E-92354C0AEA27}"/>
          </ac:picMkLst>
        </pc:picChg>
      </pc:sldChg>
      <pc:sldChg chg="modSp add mod">
        <pc:chgData name="Lã Trọng Ánh" userId="46a1e057-1ae6-49f2-9d30-4115570fddcc" providerId="ADAL" clId="{7D3A217C-A46C-454E-BDE0-2B06462A3C57}" dt="2023-12-06T15:30:41.270" v="2648" actId="20577"/>
        <pc:sldMkLst>
          <pc:docMk/>
          <pc:sldMk cId="3965804825" sldId="474"/>
        </pc:sldMkLst>
        <pc:spChg chg="mod">
          <ac:chgData name="Lã Trọng Ánh" userId="46a1e057-1ae6-49f2-9d30-4115570fddcc" providerId="ADAL" clId="{7D3A217C-A46C-454E-BDE0-2B06462A3C57}" dt="2023-12-06T15:30:41.270" v="2648" actId="20577"/>
          <ac:spMkLst>
            <pc:docMk/>
            <pc:sldMk cId="3965804825" sldId="474"/>
            <ac:spMk id="2" creationId="{3E99E222-DE9B-47E7-9236-D0F54EE12B9A}"/>
          </ac:spMkLst>
        </pc:spChg>
      </pc:sldChg>
      <pc:sldChg chg="addSp delSp modSp add mod">
        <pc:chgData name="Lã Trọng Ánh" userId="46a1e057-1ae6-49f2-9d30-4115570fddcc" providerId="ADAL" clId="{7D3A217C-A46C-454E-BDE0-2B06462A3C57}" dt="2023-12-06T15:30:01.746" v="2622" actId="20577"/>
        <pc:sldMkLst>
          <pc:docMk/>
          <pc:sldMk cId="2070653728" sldId="475"/>
        </pc:sldMkLst>
        <pc:spChg chg="mod">
          <ac:chgData name="Lã Trọng Ánh" userId="46a1e057-1ae6-49f2-9d30-4115570fddcc" providerId="ADAL" clId="{7D3A217C-A46C-454E-BDE0-2B06462A3C57}" dt="2023-12-06T15:30:01.746" v="2622" actId="20577"/>
          <ac:spMkLst>
            <pc:docMk/>
            <pc:sldMk cId="2070653728" sldId="475"/>
            <ac:spMk id="2" creationId="{3E99E222-DE9B-47E7-9236-D0F54EE12B9A}"/>
          </ac:spMkLst>
        </pc:spChg>
        <pc:picChg chg="add del">
          <ac:chgData name="Lã Trọng Ánh" userId="46a1e057-1ae6-49f2-9d30-4115570fddcc" providerId="ADAL" clId="{7D3A217C-A46C-454E-BDE0-2B06462A3C57}" dt="2023-12-06T15:28:06.066" v="2515" actId="478"/>
          <ac:picMkLst>
            <pc:docMk/>
            <pc:sldMk cId="2070653728" sldId="475"/>
            <ac:picMk id="5" creationId="{1510AFB9-34A5-8D4B-D449-6D56B7A617BA}"/>
          </ac:picMkLst>
        </pc:picChg>
      </pc:sldChg>
      <pc:sldChg chg="addSp delSp modSp add mod ord modNotesTx">
        <pc:chgData name="Lã Trọng Ánh" userId="46a1e057-1ae6-49f2-9d30-4115570fddcc" providerId="ADAL" clId="{7D3A217C-A46C-454E-BDE0-2B06462A3C57}" dt="2023-12-06T15:25:47.685" v="2496" actId="478"/>
        <pc:sldMkLst>
          <pc:docMk/>
          <pc:sldMk cId="332884420" sldId="476"/>
        </pc:sldMkLst>
        <pc:spChg chg="add del mod">
          <ac:chgData name="Lã Trọng Ánh" userId="46a1e057-1ae6-49f2-9d30-4115570fddcc" providerId="ADAL" clId="{7D3A217C-A46C-454E-BDE0-2B06462A3C57}" dt="2023-12-06T15:25:47.685" v="2496" actId="478"/>
          <ac:spMkLst>
            <pc:docMk/>
            <pc:sldMk cId="332884420" sldId="476"/>
            <ac:spMk id="2" creationId="{3E99E222-DE9B-47E7-9236-D0F54EE12B9A}"/>
          </ac:spMkLst>
        </pc:spChg>
        <pc:spChg chg="del mod">
          <ac:chgData name="Lã Trọng Ánh" userId="46a1e057-1ae6-49f2-9d30-4115570fddcc" providerId="ADAL" clId="{7D3A217C-A46C-454E-BDE0-2B06462A3C57}" dt="2023-12-06T06:10:29.089" v="2271" actId="478"/>
          <ac:spMkLst>
            <pc:docMk/>
            <pc:sldMk cId="332884420" sldId="476"/>
            <ac:spMk id="3" creationId="{6C7FEE61-9E9E-5A7D-13AA-059D4EF29654}"/>
          </ac:spMkLst>
        </pc:spChg>
        <pc:spChg chg="add del mod">
          <ac:chgData name="Lã Trọng Ánh" userId="46a1e057-1ae6-49f2-9d30-4115570fddcc" providerId="ADAL" clId="{7D3A217C-A46C-454E-BDE0-2B06462A3C57}" dt="2023-12-06T09:03:11.653" v="2441" actId="478"/>
          <ac:spMkLst>
            <pc:docMk/>
            <pc:sldMk cId="332884420" sldId="476"/>
            <ac:spMk id="6" creationId="{C480F0D3-761E-DBD1-2BA6-C2B085840425}"/>
          </ac:spMkLst>
        </pc:spChg>
        <pc:spChg chg="add del mod">
          <ac:chgData name="Lã Trọng Ánh" userId="46a1e057-1ae6-49f2-9d30-4115570fddcc" providerId="ADAL" clId="{7D3A217C-A46C-454E-BDE0-2B06462A3C57}" dt="2023-12-06T15:25:47.685" v="2496" actId="478"/>
          <ac:spMkLst>
            <pc:docMk/>
            <pc:sldMk cId="332884420" sldId="476"/>
            <ac:spMk id="7" creationId="{2020AEEF-DEBE-7215-0733-ADC36E755AB3}"/>
          </ac:spMkLst>
        </pc:spChg>
        <pc:spChg chg="add del mod">
          <ac:chgData name="Lã Trọng Ánh" userId="46a1e057-1ae6-49f2-9d30-4115570fddcc" providerId="ADAL" clId="{7D3A217C-A46C-454E-BDE0-2B06462A3C57}" dt="2023-12-06T09:03:11.653" v="2441" actId="478"/>
          <ac:spMkLst>
            <pc:docMk/>
            <pc:sldMk cId="332884420" sldId="476"/>
            <ac:spMk id="7" creationId="{6438F7A3-E5B3-204E-47C7-1D80F37D9CDA}"/>
          </ac:spMkLst>
        </pc:spChg>
        <pc:spChg chg="add del mod">
          <ac:chgData name="Lã Trọng Ánh" userId="46a1e057-1ae6-49f2-9d30-4115570fddcc" providerId="ADAL" clId="{7D3A217C-A46C-454E-BDE0-2B06462A3C57}" dt="2023-12-06T15:21:15.122" v="2448" actId="478"/>
          <ac:spMkLst>
            <pc:docMk/>
            <pc:sldMk cId="332884420" sldId="476"/>
            <ac:spMk id="8" creationId="{D56C9DB1-0795-6754-F374-B68808DBE54F}"/>
          </ac:spMkLst>
        </pc:spChg>
        <pc:spChg chg="add del mod">
          <ac:chgData name="Lã Trọng Ánh" userId="46a1e057-1ae6-49f2-9d30-4115570fddcc" providerId="ADAL" clId="{7D3A217C-A46C-454E-BDE0-2B06462A3C57}" dt="2023-12-06T09:03:11.653" v="2441" actId="478"/>
          <ac:spMkLst>
            <pc:docMk/>
            <pc:sldMk cId="332884420" sldId="476"/>
            <ac:spMk id="9" creationId="{8D0CD404-C23D-ABC3-B985-795153749057}"/>
          </ac:spMkLst>
        </pc:spChg>
        <pc:spChg chg="add del mod">
          <ac:chgData name="Lã Trọng Ánh" userId="46a1e057-1ae6-49f2-9d30-4115570fddcc" providerId="ADAL" clId="{7D3A217C-A46C-454E-BDE0-2B06462A3C57}" dt="2023-12-06T06:45:45.678" v="2364" actId="478"/>
          <ac:spMkLst>
            <pc:docMk/>
            <pc:sldMk cId="332884420" sldId="476"/>
            <ac:spMk id="10" creationId="{3218E783-9CC8-C9B9-9A1E-40DC71774086}"/>
          </ac:spMkLst>
        </pc:spChg>
        <pc:spChg chg="add del mod">
          <ac:chgData name="Lã Trọng Ánh" userId="46a1e057-1ae6-49f2-9d30-4115570fddcc" providerId="ADAL" clId="{7D3A217C-A46C-454E-BDE0-2B06462A3C57}" dt="2023-12-06T06:47:51.847" v="2377" actId="478"/>
          <ac:spMkLst>
            <pc:docMk/>
            <pc:sldMk cId="332884420" sldId="476"/>
            <ac:spMk id="11" creationId="{25A6B857-BD5E-E199-90D0-65DA05CA5C06}"/>
          </ac:spMkLst>
        </pc:spChg>
        <pc:spChg chg="add del mod">
          <ac:chgData name="Lã Trọng Ánh" userId="46a1e057-1ae6-49f2-9d30-4115570fddcc" providerId="ADAL" clId="{7D3A217C-A46C-454E-BDE0-2B06462A3C57}" dt="2023-12-06T09:03:11.653" v="2441" actId="478"/>
          <ac:spMkLst>
            <pc:docMk/>
            <pc:sldMk cId="332884420" sldId="476"/>
            <ac:spMk id="12" creationId="{1F829F3E-A124-DBB9-1FBF-22EED3480851}"/>
          </ac:spMkLst>
        </pc:spChg>
        <pc:spChg chg="add del mod">
          <ac:chgData name="Lã Trọng Ánh" userId="46a1e057-1ae6-49f2-9d30-4115570fddcc" providerId="ADAL" clId="{7D3A217C-A46C-454E-BDE0-2B06462A3C57}" dt="2023-12-06T09:03:11.653" v="2441" actId="478"/>
          <ac:spMkLst>
            <pc:docMk/>
            <pc:sldMk cId="332884420" sldId="476"/>
            <ac:spMk id="13" creationId="{3D7F4F30-BE1F-5AD4-68C3-EDAFE13A2B6A}"/>
          </ac:spMkLst>
        </pc:spChg>
        <pc:picChg chg="add mod">
          <ac:chgData name="Lã Trọng Ánh" userId="46a1e057-1ae6-49f2-9d30-4115570fddcc" providerId="ADAL" clId="{7D3A217C-A46C-454E-BDE0-2B06462A3C57}" dt="2023-12-06T15:21:21.376" v="2452" actId="1076"/>
          <ac:picMkLst>
            <pc:docMk/>
            <pc:sldMk cId="332884420" sldId="476"/>
            <ac:picMk id="3" creationId="{230152F5-D588-0D42-183B-1578A3DFE739}"/>
          </ac:picMkLst>
        </pc:picChg>
        <pc:picChg chg="del">
          <ac:chgData name="Lã Trọng Ánh" userId="46a1e057-1ae6-49f2-9d30-4115570fddcc" providerId="ADAL" clId="{7D3A217C-A46C-454E-BDE0-2B06462A3C57}" dt="2023-12-06T15:25:30.580" v="2486" actId="478"/>
          <ac:picMkLst>
            <pc:docMk/>
            <pc:sldMk cId="332884420" sldId="476"/>
            <ac:picMk id="5" creationId="{1510AFB9-34A5-8D4B-D449-6D56B7A617BA}"/>
          </ac:picMkLst>
        </pc:picChg>
        <pc:picChg chg="add del mod">
          <ac:chgData name="Lã Trọng Ánh" userId="46a1e057-1ae6-49f2-9d30-4115570fddcc" providerId="ADAL" clId="{7D3A217C-A46C-454E-BDE0-2B06462A3C57}" dt="2023-12-06T06:47:06.501" v="2370" actId="478"/>
          <ac:picMkLst>
            <pc:docMk/>
            <pc:sldMk cId="332884420" sldId="476"/>
            <ac:picMk id="5122" creationId="{C6AD37DB-B44D-3322-355C-AE4E64E17BE2}"/>
          </ac:picMkLst>
        </pc:picChg>
      </pc:sldChg>
      <pc:sldChg chg="delSp modSp add mod">
        <pc:chgData name="Lã Trọng Ánh" userId="46a1e057-1ae6-49f2-9d30-4115570fddcc" providerId="ADAL" clId="{7D3A217C-A46C-454E-BDE0-2B06462A3C57}" dt="2023-12-06T15:30:36.271" v="2644"/>
        <pc:sldMkLst>
          <pc:docMk/>
          <pc:sldMk cId="3062610086" sldId="477"/>
        </pc:sldMkLst>
        <pc:spChg chg="mod">
          <ac:chgData name="Lã Trọng Ánh" userId="46a1e057-1ae6-49f2-9d30-4115570fddcc" providerId="ADAL" clId="{7D3A217C-A46C-454E-BDE0-2B06462A3C57}" dt="2023-12-06T15:30:36.271" v="2644"/>
          <ac:spMkLst>
            <pc:docMk/>
            <pc:sldMk cId="3062610086" sldId="477"/>
            <ac:spMk id="2" creationId="{3E99E222-DE9B-47E7-9236-D0F54EE12B9A}"/>
          </ac:spMkLst>
        </pc:spChg>
        <pc:picChg chg="del">
          <ac:chgData name="Lã Trọng Ánh" userId="46a1e057-1ae6-49f2-9d30-4115570fddcc" providerId="ADAL" clId="{7D3A217C-A46C-454E-BDE0-2B06462A3C57}" dt="2023-12-06T15:25:57.345" v="2500" actId="478"/>
          <ac:picMkLst>
            <pc:docMk/>
            <pc:sldMk cId="3062610086" sldId="477"/>
            <ac:picMk id="5" creationId="{1510AFB9-34A5-8D4B-D449-6D56B7A617BA}"/>
          </ac:picMkLst>
        </pc:picChg>
      </pc:sldChg>
      <pc:sldChg chg="addSp delSp modSp add mod ord modNotesTx">
        <pc:chgData name="Lã Trọng Ánh" userId="46a1e057-1ae6-49f2-9d30-4115570fddcc" providerId="ADAL" clId="{7D3A217C-A46C-454E-BDE0-2B06462A3C57}" dt="2023-12-06T15:28:16.910" v="2518"/>
        <pc:sldMkLst>
          <pc:docMk/>
          <pc:sldMk cId="973935665" sldId="478"/>
        </pc:sldMkLst>
        <pc:spChg chg="mod">
          <ac:chgData name="Lã Trọng Ánh" userId="46a1e057-1ae6-49f2-9d30-4115570fddcc" providerId="ADAL" clId="{7D3A217C-A46C-454E-BDE0-2B06462A3C57}" dt="2023-12-06T15:28:16.910" v="2518"/>
          <ac:spMkLst>
            <pc:docMk/>
            <pc:sldMk cId="973935665" sldId="478"/>
            <ac:spMk id="2" creationId="{3E99E222-DE9B-47E7-9236-D0F54EE12B9A}"/>
          </ac:spMkLst>
        </pc:spChg>
        <pc:picChg chg="del">
          <ac:chgData name="Lã Trọng Ánh" userId="46a1e057-1ae6-49f2-9d30-4115570fddcc" providerId="ADAL" clId="{7D3A217C-A46C-454E-BDE0-2B06462A3C57}" dt="2023-12-06T15:21:40.113" v="2456" actId="478"/>
          <ac:picMkLst>
            <pc:docMk/>
            <pc:sldMk cId="973935665" sldId="478"/>
            <ac:picMk id="3" creationId="{230152F5-D588-0D42-183B-1578A3DFE739}"/>
          </ac:picMkLst>
        </pc:picChg>
        <pc:picChg chg="del">
          <ac:chgData name="Lã Trọng Ánh" userId="46a1e057-1ae6-49f2-9d30-4115570fddcc" providerId="ADAL" clId="{7D3A217C-A46C-454E-BDE0-2B06462A3C57}" dt="2023-12-06T15:25:55.201" v="2499" actId="478"/>
          <ac:picMkLst>
            <pc:docMk/>
            <pc:sldMk cId="973935665" sldId="478"/>
            <ac:picMk id="5" creationId="{1510AFB9-34A5-8D4B-D449-6D56B7A617BA}"/>
          </ac:picMkLst>
        </pc:picChg>
        <pc:picChg chg="add mod">
          <ac:chgData name="Lã Trọng Ánh" userId="46a1e057-1ae6-49f2-9d30-4115570fddcc" providerId="ADAL" clId="{7D3A217C-A46C-454E-BDE0-2B06462A3C57}" dt="2023-12-06T15:21:45.742" v="2460" actId="1076"/>
          <ac:picMkLst>
            <pc:docMk/>
            <pc:sldMk cId="973935665" sldId="478"/>
            <ac:picMk id="6" creationId="{F2203718-20A3-3BCC-7527-4D807F48830A}"/>
          </ac:picMkLst>
        </pc:picChg>
      </pc:sldChg>
      <pc:sldChg chg="new del">
        <pc:chgData name="Lã Trọng Ánh" userId="46a1e057-1ae6-49f2-9d30-4115570fddcc" providerId="ADAL" clId="{7D3A217C-A46C-454E-BDE0-2B06462A3C57}" dt="2023-12-06T15:23:48.542" v="2473" actId="680"/>
        <pc:sldMkLst>
          <pc:docMk/>
          <pc:sldMk cId="519106241" sldId="479"/>
        </pc:sldMkLst>
      </pc:sldChg>
      <pc:sldChg chg="addSp delSp modSp add mod modNotesTx">
        <pc:chgData name="Lã Trọng Ánh" userId="46a1e057-1ae6-49f2-9d30-4115570fddcc" providerId="ADAL" clId="{7D3A217C-A46C-454E-BDE0-2B06462A3C57}" dt="2023-12-06T15:30:34.471" v="2643"/>
        <pc:sldMkLst>
          <pc:docMk/>
          <pc:sldMk cId="1797614567" sldId="479"/>
        </pc:sldMkLst>
        <pc:spChg chg="mod">
          <ac:chgData name="Lã Trọng Ánh" userId="46a1e057-1ae6-49f2-9d30-4115570fddcc" providerId="ADAL" clId="{7D3A217C-A46C-454E-BDE0-2B06462A3C57}" dt="2023-12-06T15:30:34.471" v="2643"/>
          <ac:spMkLst>
            <pc:docMk/>
            <pc:sldMk cId="1797614567" sldId="479"/>
            <ac:spMk id="2" creationId="{3E99E222-DE9B-47E7-9236-D0F54EE12B9A}"/>
          </ac:spMkLst>
        </pc:spChg>
        <pc:spChg chg="del">
          <ac:chgData name="Lã Trọng Ánh" userId="46a1e057-1ae6-49f2-9d30-4115570fddcc" providerId="ADAL" clId="{7D3A217C-A46C-454E-BDE0-2B06462A3C57}" dt="2023-12-06T15:24:00.165" v="2476" actId="478"/>
          <ac:spMkLst>
            <pc:docMk/>
            <pc:sldMk cId="1797614567" sldId="479"/>
            <ac:spMk id="3" creationId="{6C7FEE61-9E9E-5A7D-13AA-059D4EF29654}"/>
          </ac:spMkLst>
        </pc:spChg>
        <pc:picChg chg="del">
          <ac:chgData name="Lã Trọng Ánh" userId="46a1e057-1ae6-49f2-9d30-4115570fddcc" providerId="ADAL" clId="{7D3A217C-A46C-454E-BDE0-2B06462A3C57}" dt="2023-12-06T15:25:53.419" v="2498" actId="478"/>
          <ac:picMkLst>
            <pc:docMk/>
            <pc:sldMk cId="1797614567" sldId="479"/>
            <ac:picMk id="5" creationId="{1510AFB9-34A5-8D4B-D449-6D56B7A617BA}"/>
          </ac:picMkLst>
        </pc:picChg>
        <pc:picChg chg="add mod">
          <ac:chgData name="Lã Trọng Ánh" userId="46a1e057-1ae6-49f2-9d30-4115570fddcc" providerId="ADAL" clId="{7D3A217C-A46C-454E-BDE0-2B06462A3C57}" dt="2023-12-06T15:24:17.674" v="2481" actId="1076"/>
          <ac:picMkLst>
            <pc:docMk/>
            <pc:sldMk cId="1797614567" sldId="479"/>
            <ac:picMk id="6" creationId="{319E58EC-42B9-7081-84D2-60111FDE4E2D}"/>
          </ac:picMkLst>
        </pc:picChg>
      </pc:sldChg>
      <pc:sldChg chg="addSp delSp modSp add mod modAnim">
        <pc:chgData name="Lã Trọng Ánh" userId="46a1e057-1ae6-49f2-9d30-4115570fddcc" providerId="ADAL" clId="{7D3A217C-A46C-454E-BDE0-2B06462A3C57}" dt="2023-12-06T15:42:00.284" v="2691" actId="1076"/>
        <pc:sldMkLst>
          <pc:docMk/>
          <pc:sldMk cId="1430793665" sldId="480"/>
        </pc:sldMkLst>
        <pc:spChg chg="mod">
          <ac:chgData name="Lã Trọng Ánh" userId="46a1e057-1ae6-49f2-9d30-4115570fddcc" providerId="ADAL" clId="{7D3A217C-A46C-454E-BDE0-2B06462A3C57}" dt="2023-12-06T15:33:53.305" v="2663" actId="20577"/>
          <ac:spMkLst>
            <pc:docMk/>
            <pc:sldMk cId="1430793665" sldId="480"/>
            <ac:spMk id="2" creationId="{3E99E222-DE9B-47E7-9236-D0F54EE12B9A}"/>
          </ac:spMkLst>
        </pc:spChg>
        <pc:spChg chg="add mod">
          <ac:chgData name="Lã Trọng Ánh" userId="46a1e057-1ae6-49f2-9d30-4115570fddcc" providerId="ADAL" clId="{7D3A217C-A46C-454E-BDE0-2B06462A3C57}" dt="2023-12-06T15:42:00.284" v="2691" actId="1076"/>
          <ac:spMkLst>
            <pc:docMk/>
            <pc:sldMk cId="1430793665" sldId="480"/>
            <ac:spMk id="3" creationId="{33333DFF-064D-E95C-B90E-8B0A61DE3201}"/>
          </ac:spMkLst>
        </pc:spChg>
        <pc:picChg chg="add mod">
          <ac:chgData name="Lã Trọng Ánh" userId="46a1e057-1ae6-49f2-9d30-4115570fddcc" providerId="ADAL" clId="{7D3A217C-A46C-454E-BDE0-2B06462A3C57}" dt="2023-12-06T15:41:46.905" v="2688" actId="1076"/>
          <ac:picMkLst>
            <pc:docMk/>
            <pc:sldMk cId="1430793665" sldId="480"/>
            <ac:picMk id="6" creationId="{1B134935-00F9-FF83-3491-974D23CD32C4}"/>
          </ac:picMkLst>
        </pc:picChg>
        <pc:picChg chg="del">
          <ac:chgData name="Lã Trọng Ánh" userId="46a1e057-1ae6-49f2-9d30-4115570fddcc" providerId="ADAL" clId="{7D3A217C-A46C-454E-BDE0-2B06462A3C57}" dt="2023-12-06T15:33:57.399" v="2664" actId="478"/>
          <ac:picMkLst>
            <pc:docMk/>
            <pc:sldMk cId="1430793665" sldId="480"/>
            <ac:picMk id="9" creationId="{7F245FF0-783C-D6D9-981E-73B9AB1C626F}"/>
          </ac:picMkLst>
        </pc:picChg>
      </pc:sldChg>
      <pc:sldChg chg="add del">
        <pc:chgData name="Lã Trọng Ánh" userId="46a1e057-1ae6-49f2-9d30-4115570fddcc" providerId="ADAL" clId="{7D3A217C-A46C-454E-BDE0-2B06462A3C57}" dt="2023-12-06T15:34:02.075" v="2670"/>
        <pc:sldMkLst>
          <pc:docMk/>
          <pc:sldMk cId="1871606160" sldId="481"/>
        </pc:sldMkLst>
      </pc:sldChg>
      <pc:sldChg chg="addSp modSp add mod">
        <pc:chgData name="Lã Trọng Ánh" userId="46a1e057-1ae6-49f2-9d30-4115570fddcc" providerId="ADAL" clId="{7D3A217C-A46C-454E-BDE0-2B06462A3C57}" dt="2023-12-06T15:46:59.624" v="2735" actId="1076"/>
        <pc:sldMkLst>
          <pc:docMk/>
          <pc:sldMk cId="2195083017" sldId="481"/>
        </pc:sldMkLst>
        <pc:spChg chg="add mod">
          <ac:chgData name="Lã Trọng Ánh" userId="46a1e057-1ae6-49f2-9d30-4115570fddcc" providerId="ADAL" clId="{7D3A217C-A46C-454E-BDE0-2B06462A3C57}" dt="2023-12-06T15:46:59.624" v="2735" actId="1076"/>
          <ac:spMkLst>
            <pc:docMk/>
            <pc:sldMk cId="2195083017" sldId="481"/>
            <ac:spMk id="3" creationId="{E8457A30-04A7-0C8E-6821-0B3C876A1F6D}"/>
          </ac:spMkLst>
        </pc:spChg>
        <pc:spChg chg="add mod">
          <ac:chgData name="Lã Trọng Ánh" userId="46a1e057-1ae6-49f2-9d30-4115570fddcc" providerId="ADAL" clId="{7D3A217C-A46C-454E-BDE0-2B06462A3C57}" dt="2023-12-06T15:46:59.624" v="2735" actId="1076"/>
          <ac:spMkLst>
            <pc:docMk/>
            <pc:sldMk cId="2195083017" sldId="481"/>
            <ac:spMk id="6" creationId="{D00794DC-21CD-7D87-D53D-E949FC7C558A}"/>
          </ac:spMkLst>
        </pc:spChg>
        <pc:spChg chg="add mod">
          <ac:chgData name="Lã Trọng Ánh" userId="46a1e057-1ae6-49f2-9d30-4115570fddcc" providerId="ADAL" clId="{7D3A217C-A46C-454E-BDE0-2B06462A3C57}" dt="2023-12-06T15:46:59.624" v="2735" actId="1076"/>
          <ac:spMkLst>
            <pc:docMk/>
            <pc:sldMk cId="2195083017" sldId="481"/>
            <ac:spMk id="7" creationId="{53881D2A-F436-54FF-81DF-AD5A65635B74}"/>
          </ac:spMkLst>
        </pc:spChg>
        <pc:spChg chg="add mod">
          <ac:chgData name="Lã Trọng Ánh" userId="46a1e057-1ae6-49f2-9d30-4115570fddcc" providerId="ADAL" clId="{7D3A217C-A46C-454E-BDE0-2B06462A3C57}" dt="2023-12-06T15:46:59.624" v="2735" actId="1076"/>
          <ac:spMkLst>
            <pc:docMk/>
            <pc:sldMk cId="2195083017" sldId="481"/>
            <ac:spMk id="8" creationId="{16940E14-3D39-5959-A3A6-EA18440AAEF3}"/>
          </ac:spMkLst>
        </pc:spChg>
        <pc:spChg chg="add mod">
          <ac:chgData name="Lã Trọng Ánh" userId="46a1e057-1ae6-49f2-9d30-4115570fddcc" providerId="ADAL" clId="{7D3A217C-A46C-454E-BDE0-2B06462A3C57}" dt="2023-12-06T15:46:59.624" v="2735" actId="1076"/>
          <ac:spMkLst>
            <pc:docMk/>
            <pc:sldMk cId="2195083017" sldId="481"/>
            <ac:spMk id="9" creationId="{F3D2D289-9288-34D5-5BC3-39BB483D422C}"/>
          </ac:spMkLst>
        </pc:spChg>
        <pc:spChg chg="add mod">
          <ac:chgData name="Lã Trọng Ánh" userId="46a1e057-1ae6-49f2-9d30-4115570fddcc" providerId="ADAL" clId="{7D3A217C-A46C-454E-BDE0-2B06462A3C57}" dt="2023-12-06T15:46:59.624" v="2735" actId="1076"/>
          <ac:spMkLst>
            <pc:docMk/>
            <pc:sldMk cId="2195083017" sldId="481"/>
            <ac:spMk id="10" creationId="{CEDB672A-9E96-6873-38D7-29BEA00C47E5}"/>
          </ac:spMkLst>
        </pc:spChg>
      </pc:sldChg>
      <pc:sldChg chg="add del">
        <pc:chgData name="Lã Trọng Ánh" userId="46a1e057-1ae6-49f2-9d30-4115570fddcc" providerId="ADAL" clId="{7D3A217C-A46C-454E-BDE0-2B06462A3C57}" dt="2023-12-06T15:34:01.606" v="2669"/>
        <pc:sldMkLst>
          <pc:docMk/>
          <pc:sldMk cId="579793746" sldId="482"/>
        </pc:sldMkLst>
      </pc:sldChg>
      <pc:sldChg chg="addSp modSp add del mod">
        <pc:chgData name="Lã Trọng Ánh" userId="46a1e057-1ae6-49f2-9d30-4115570fddcc" providerId="ADAL" clId="{7D3A217C-A46C-454E-BDE0-2B06462A3C57}" dt="2023-12-06T15:46:11.315" v="2721" actId="47"/>
        <pc:sldMkLst>
          <pc:docMk/>
          <pc:sldMk cId="3714525827" sldId="482"/>
        </pc:sldMkLst>
        <pc:spChg chg="add mod">
          <ac:chgData name="Lã Trọng Ánh" userId="46a1e057-1ae6-49f2-9d30-4115570fddcc" providerId="ADAL" clId="{7D3A217C-A46C-454E-BDE0-2B06462A3C57}" dt="2023-12-06T15:42:42.859" v="2700" actId="20577"/>
          <ac:spMkLst>
            <pc:docMk/>
            <pc:sldMk cId="3714525827" sldId="482"/>
            <ac:spMk id="3" creationId="{A9582D29-CA19-4383-8B98-C1F6A88C638F}"/>
          </ac:spMkLst>
        </pc:spChg>
      </pc:sldChg>
      <pc:sldChg chg="addSp modSp add del mod">
        <pc:chgData name="Lã Trọng Ánh" userId="46a1e057-1ae6-49f2-9d30-4115570fddcc" providerId="ADAL" clId="{7D3A217C-A46C-454E-BDE0-2B06462A3C57}" dt="2023-12-06T15:46:19.323" v="2724" actId="47"/>
        <pc:sldMkLst>
          <pc:docMk/>
          <pc:sldMk cId="2941187210" sldId="483"/>
        </pc:sldMkLst>
        <pc:spChg chg="add mod">
          <ac:chgData name="Lã Trọng Ánh" userId="46a1e057-1ae6-49f2-9d30-4115570fddcc" providerId="ADAL" clId="{7D3A217C-A46C-454E-BDE0-2B06462A3C57}" dt="2023-12-06T15:42:57.968" v="2704" actId="20577"/>
          <ac:spMkLst>
            <pc:docMk/>
            <pc:sldMk cId="2941187210" sldId="483"/>
            <ac:spMk id="3" creationId="{86290E59-1679-E16D-A6F0-733DEEF99938}"/>
          </ac:spMkLst>
        </pc:spChg>
      </pc:sldChg>
      <pc:sldChg chg="add del">
        <pc:chgData name="Lã Trọng Ánh" userId="46a1e057-1ae6-49f2-9d30-4115570fddcc" providerId="ADAL" clId="{7D3A217C-A46C-454E-BDE0-2B06462A3C57}" dt="2023-12-06T15:34:01.366" v="2668"/>
        <pc:sldMkLst>
          <pc:docMk/>
          <pc:sldMk cId="4088663649" sldId="483"/>
        </pc:sldMkLst>
      </pc:sldChg>
      <pc:sldChg chg="addSp modSp add del mod">
        <pc:chgData name="Lã Trọng Ánh" userId="46a1e057-1ae6-49f2-9d30-4115570fddcc" providerId="ADAL" clId="{7D3A217C-A46C-454E-BDE0-2B06462A3C57}" dt="2023-12-06T15:46:26.425" v="2727" actId="47"/>
        <pc:sldMkLst>
          <pc:docMk/>
          <pc:sldMk cId="1467770918" sldId="484"/>
        </pc:sldMkLst>
        <pc:spChg chg="add mod">
          <ac:chgData name="Lã Trọng Ánh" userId="46a1e057-1ae6-49f2-9d30-4115570fddcc" providerId="ADAL" clId="{7D3A217C-A46C-454E-BDE0-2B06462A3C57}" dt="2023-12-06T15:43:19.624" v="2710" actId="20577"/>
          <ac:spMkLst>
            <pc:docMk/>
            <pc:sldMk cId="1467770918" sldId="484"/>
            <ac:spMk id="3" creationId="{C48A4FC0-87B5-A004-E3B0-E15C11C164EA}"/>
          </ac:spMkLst>
        </pc:spChg>
      </pc:sldChg>
      <pc:sldChg chg="modSp add del mod">
        <pc:chgData name="Lã Trọng Ánh" userId="46a1e057-1ae6-49f2-9d30-4115570fddcc" providerId="ADAL" clId="{7D3A217C-A46C-454E-BDE0-2B06462A3C57}" dt="2023-12-06T15:46:37.213" v="2730" actId="47"/>
        <pc:sldMkLst>
          <pc:docMk/>
          <pc:sldMk cId="4053161005" sldId="485"/>
        </pc:sldMkLst>
        <pc:spChg chg="mod">
          <ac:chgData name="Lã Trọng Ánh" userId="46a1e057-1ae6-49f2-9d30-4115570fddcc" providerId="ADAL" clId="{7D3A217C-A46C-454E-BDE0-2B06462A3C57}" dt="2023-12-06T15:43:40.534" v="2713" actId="20577"/>
          <ac:spMkLst>
            <pc:docMk/>
            <pc:sldMk cId="4053161005" sldId="485"/>
            <ac:spMk id="3" creationId="{C48A4FC0-87B5-A004-E3B0-E15C11C164EA}"/>
          </ac:spMkLst>
        </pc:spChg>
      </pc:sldChg>
      <pc:sldChg chg="delSp modSp add del mod">
        <pc:chgData name="Lã Trọng Ánh" userId="46a1e057-1ae6-49f2-9d30-4115570fddcc" providerId="ADAL" clId="{7D3A217C-A46C-454E-BDE0-2B06462A3C57}" dt="2023-12-06T15:47:02.468" v="2736" actId="47"/>
        <pc:sldMkLst>
          <pc:docMk/>
          <pc:sldMk cId="585345960" sldId="486"/>
        </pc:sldMkLst>
        <pc:spChg chg="del mod">
          <ac:chgData name="Lã Trọng Ánh" userId="46a1e057-1ae6-49f2-9d30-4115570fddcc" providerId="ADAL" clId="{7D3A217C-A46C-454E-BDE0-2B06462A3C57}" dt="2023-12-06T15:46:39.843" v="2731" actId="21"/>
          <ac:spMkLst>
            <pc:docMk/>
            <pc:sldMk cId="585345960" sldId="486"/>
            <ac:spMk id="3" creationId="{C48A4FC0-87B5-A004-E3B0-E15C11C164EA}"/>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C8A14B3-6907-5545-A4C6-B360E22A38D5}"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1541CDBD-F548-B142-BFD0-BE70F31A637B}">
      <dgm:prSet phldrT="[Text]" custT="1"/>
      <dgm:spPr/>
      <dgm:t>
        <a:bodyPr/>
        <a:lstStyle/>
        <a:p>
          <a:pPr algn="l"/>
          <a:r>
            <a:rPr lang="en-US" sz="3000" dirty="0">
              <a:latin typeface="UTM Neo Sans Intel" panose="02040603050506020204" pitchFamily="18" charset="0"/>
            </a:rPr>
            <a:t>1. </a:t>
          </a:r>
          <a:r>
            <a:rPr lang="en-US" sz="3000" dirty="0" err="1">
              <a:latin typeface="UTM Neo Sans Intel" panose="02040603050506020204" pitchFamily="18" charset="0"/>
            </a:rPr>
            <a:t>Giới</a:t>
          </a:r>
          <a:r>
            <a:rPr lang="en-US" sz="3000" dirty="0">
              <a:latin typeface="UTM Neo Sans Intel" panose="02040603050506020204" pitchFamily="18" charset="0"/>
            </a:rPr>
            <a:t> </a:t>
          </a:r>
          <a:r>
            <a:rPr lang="en-US" sz="3000" dirty="0" err="1">
              <a:latin typeface="UTM Neo Sans Intel" panose="02040603050506020204" pitchFamily="18" charset="0"/>
            </a:rPr>
            <a:t>thiệu</a:t>
          </a:r>
          <a:r>
            <a:rPr lang="en-US" sz="3000" dirty="0">
              <a:latin typeface="UTM Neo Sans Intel" panose="02040603050506020204" pitchFamily="18" charset="0"/>
            </a:rPr>
            <a:t> Apex One</a:t>
          </a:r>
        </a:p>
      </dgm:t>
    </dgm:pt>
    <dgm:pt modelId="{EF0CE7A7-474B-E040-B91A-2317B29ED22F}" type="parTrans" cxnId="{3B41AADB-150B-CF40-92DA-ED503F26A03A}">
      <dgm:prSet/>
      <dgm:spPr/>
      <dgm:t>
        <a:bodyPr/>
        <a:lstStyle/>
        <a:p>
          <a:endParaRPr lang="en-US"/>
        </a:p>
      </dgm:t>
    </dgm:pt>
    <dgm:pt modelId="{07C147F2-8389-2C41-AAD7-E02B1A1845A7}" type="sibTrans" cxnId="{3B41AADB-150B-CF40-92DA-ED503F26A03A}">
      <dgm:prSet/>
      <dgm:spPr/>
      <dgm:t>
        <a:bodyPr/>
        <a:lstStyle/>
        <a:p>
          <a:endParaRPr lang="en-US"/>
        </a:p>
      </dgm:t>
    </dgm:pt>
    <dgm:pt modelId="{E18A1AC2-C429-A74B-8572-68229279B637}">
      <dgm:prSet phldrT="[Text]" custT="1"/>
      <dgm:spPr/>
      <dgm:t>
        <a:bodyPr/>
        <a:lstStyle/>
        <a:p>
          <a:pPr algn="l"/>
          <a:r>
            <a:rPr lang="en-US" sz="3000" dirty="0">
              <a:latin typeface="UTM Neo Sans Intel" panose="02040603050506020204" pitchFamily="18" charset="0"/>
            </a:rPr>
            <a:t>3. </a:t>
          </a:r>
          <a:r>
            <a:rPr lang="en-US" sz="3000" dirty="0" err="1">
              <a:latin typeface="UTM Neo Sans Intel" panose="02040603050506020204" pitchFamily="18" charset="0"/>
            </a:rPr>
            <a:t>Nguyên</a:t>
          </a:r>
          <a:r>
            <a:rPr lang="en-US" sz="3000" dirty="0">
              <a:latin typeface="UTM Neo Sans Intel" panose="02040603050506020204" pitchFamily="18" charset="0"/>
            </a:rPr>
            <a:t> </a:t>
          </a:r>
          <a:r>
            <a:rPr lang="en-US" sz="3000" dirty="0" err="1">
              <a:latin typeface="UTM Neo Sans Intel" panose="02040603050506020204" pitchFamily="18" charset="0"/>
            </a:rPr>
            <a:t>tắc</a:t>
          </a:r>
          <a:r>
            <a:rPr lang="en-US" sz="3000" dirty="0">
              <a:latin typeface="UTM Neo Sans Intel" panose="02040603050506020204" pitchFamily="18" charset="0"/>
            </a:rPr>
            <a:t> </a:t>
          </a:r>
          <a:r>
            <a:rPr lang="en-US" sz="3000" dirty="0" err="1">
              <a:latin typeface="UTM Neo Sans Intel" panose="02040603050506020204" pitchFamily="18" charset="0"/>
            </a:rPr>
            <a:t>hoạt</a:t>
          </a:r>
          <a:r>
            <a:rPr lang="en-US" sz="3000" dirty="0">
              <a:latin typeface="UTM Neo Sans Intel" panose="02040603050506020204" pitchFamily="18" charset="0"/>
            </a:rPr>
            <a:t> </a:t>
          </a:r>
          <a:r>
            <a:rPr lang="en-US" sz="3000" dirty="0" err="1">
              <a:latin typeface="UTM Neo Sans Intel" panose="02040603050506020204" pitchFamily="18" charset="0"/>
            </a:rPr>
            <a:t>động</a:t>
          </a:r>
          <a:endParaRPr lang="en-US" sz="3000" dirty="0">
            <a:latin typeface="UTM Neo Sans Intel" panose="02040603050506020204" pitchFamily="18" charset="0"/>
          </a:endParaRPr>
        </a:p>
      </dgm:t>
    </dgm:pt>
    <dgm:pt modelId="{E2C775F1-0979-6D47-AB9C-346024290983}" type="sibTrans" cxnId="{0E4085C6-04D7-D641-8D80-13DD9369B165}">
      <dgm:prSet/>
      <dgm:spPr/>
      <dgm:t>
        <a:bodyPr/>
        <a:lstStyle/>
        <a:p>
          <a:endParaRPr lang="en-US"/>
        </a:p>
      </dgm:t>
    </dgm:pt>
    <dgm:pt modelId="{AF859FAF-C4F8-4448-B903-7E1DB1588FE5}" type="parTrans" cxnId="{0E4085C6-04D7-D641-8D80-13DD9369B165}">
      <dgm:prSet/>
      <dgm:spPr/>
      <dgm:t>
        <a:bodyPr/>
        <a:lstStyle/>
        <a:p>
          <a:endParaRPr lang="en-US"/>
        </a:p>
      </dgm:t>
    </dgm:pt>
    <dgm:pt modelId="{777E270C-528E-5649-ACED-089DCB904D4F}">
      <dgm:prSet phldrT="[Text]" custT="1"/>
      <dgm:spPr/>
      <dgm:t>
        <a:bodyPr/>
        <a:lstStyle/>
        <a:p>
          <a:pPr algn="l"/>
          <a:r>
            <a:rPr lang="en-US" sz="3000" dirty="0">
              <a:latin typeface="UTM Neo Sans Intel" panose="02040603050506020204" pitchFamily="18" charset="0"/>
            </a:rPr>
            <a:t>2. </a:t>
          </a:r>
          <a:r>
            <a:rPr lang="en-US" sz="3000" dirty="0" err="1">
              <a:latin typeface="UTM Neo Sans Intel" panose="02040603050506020204" pitchFamily="18" charset="0"/>
            </a:rPr>
            <a:t>Tính</a:t>
          </a:r>
          <a:r>
            <a:rPr lang="en-US" sz="3000" dirty="0">
              <a:latin typeface="UTM Neo Sans Intel" panose="02040603050506020204" pitchFamily="18" charset="0"/>
            </a:rPr>
            <a:t> </a:t>
          </a:r>
          <a:r>
            <a:rPr lang="en-US" sz="3000" dirty="0" err="1">
              <a:latin typeface="UTM Neo Sans Intel" panose="02040603050506020204" pitchFamily="18" charset="0"/>
            </a:rPr>
            <a:t>năng</a:t>
          </a:r>
          <a:r>
            <a:rPr lang="en-US" sz="3000" dirty="0">
              <a:latin typeface="UTM Neo Sans Intel" panose="02040603050506020204" pitchFamily="18" charset="0"/>
            </a:rPr>
            <a:t> </a:t>
          </a:r>
          <a:r>
            <a:rPr lang="en-US" sz="3000" dirty="0" err="1">
              <a:latin typeface="UTM Neo Sans Intel" panose="02040603050506020204" pitchFamily="18" charset="0"/>
            </a:rPr>
            <a:t>của</a:t>
          </a:r>
          <a:r>
            <a:rPr lang="en-US" sz="3000" dirty="0">
              <a:latin typeface="UTM Neo Sans Intel" panose="02040603050506020204" pitchFamily="18" charset="0"/>
            </a:rPr>
            <a:t> Apex One</a:t>
          </a:r>
        </a:p>
      </dgm:t>
    </dgm:pt>
    <dgm:pt modelId="{64BF3BD6-463C-854B-9F1F-F1804E95BE81}" type="sibTrans" cxnId="{CD93FA0F-CAD2-1945-B7B0-E523EA05A8AD}">
      <dgm:prSet/>
      <dgm:spPr/>
      <dgm:t>
        <a:bodyPr/>
        <a:lstStyle/>
        <a:p>
          <a:endParaRPr lang="en-US"/>
        </a:p>
      </dgm:t>
    </dgm:pt>
    <dgm:pt modelId="{89F52664-C42F-374F-A320-511F88D1C164}" type="parTrans" cxnId="{CD93FA0F-CAD2-1945-B7B0-E523EA05A8AD}">
      <dgm:prSet/>
      <dgm:spPr/>
      <dgm:t>
        <a:bodyPr/>
        <a:lstStyle/>
        <a:p>
          <a:endParaRPr lang="en-US"/>
        </a:p>
      </dgm:t>
    </dgm:pt>
    <dgm:pt modelId="{4B1B3CF6-2D6E-48DE-AA07-A7DC18F6B88E}">
      <dgm:prSet phldrT="[Text]" custT="1"/>
      <dgm:spPr/>
      <dgm:t>
        <a:bodyPr/>
        <a:lstStyle/>
        <a:p>
          <a:pPr algn="l"/>
          <a:r>
            <a:rPr lang="en-US" sz="3000" dirty="0">
              <a:latin typeface="UTM Neo Sans Intel" panose="02040603050506020204" pitchFamily="18" charset="0"/>
            </a:rPr>
            <a:t>4. </a:t>
          </a:r>
          <a:r>
            <a:rPr lang="en-US" sz="3000" dirty="0" err="1">
              <a:latin typeface="UTM Neo Sans Intel" panose="02040603050506020204" pitchFamily="18" charset="0"/>
            </a:rPr>
            <a:t>Mô</a:t>
          </a:r>
          <a:r>
            <a:rPr lang="en-US" sz="3000" dirty="0">
              <a:latin typeface="UTM Neo Sans Intel" panose="02040603050506020204" pitchFamily="18" charset="0"/>
            </a:rPr>
            <a:t> </a:t>
          </a:r>
          <a:r>
            <a:rPr lang="en-US" sz="3000" dirty="0" err="1">
              <a:latin typeface="UTM Neo Sans Intel" panose="02040603050506020204" pitchFamily="18" charset="0"/>
            </a:rPr>
            <a:t>hình</a:t>
          </a:r>
          <a:r>
            <a:rPr lang="en-US" sz="3000" dirty="0">
              <a:latin typeface="UTM Neo Sans Intel" panose="02040603050506020204" pitchFamily="18" charset="0"/>
            </a:rPr>
            <a:t> </a:t>
          </a:r>
          <a:r>
            <a:rPr lang="en-US" sz="3000" dirty="0" err="1">
              <a:latin typeface="UTM Neo Sans Intel" panose="02040603050506020204" pitchFamily="18" charset="0"/>
            </a:rPr>
            <a:t>mạng</a:t>
          </a:r>
          <a:r>
            <a:rPr lang="en-US" sz="3000" dirty="0">
              <a:latin typeface="UTM Neo Sans Intel" panose="02040603050506020204" pitchFamily="18" charset="0"/>
            </a:rPr>
            <a:t> demo</a:t>
          </a:r>
        </a:p>
      </dgm:t>
    </dgm:pt>
    <dgm:pt modelId="{7937B98A-34F2-447A-A3E9-C07CF8E15FC3}" type="parTrans" cxnId="{A3D63F35-9D8A-4501-B300-F0F120EA5FF9}">
      <dgm:prSet/>
      <dgm:spPr/>
      <dgm:t>
        <a:bodyPr/>
        <a:lstStyle/>
        <a:p>
          <a:endParaRPr lang="en-US"/>
        </a:p>
      </dgm:t>
    </dgm:pt>
    <dgm:pt modelId="{4459B5AD-C2D6-4AA0-9B5E-FA444ED0B9EF}" type="sibTrans" cxnId="{A3D63F35-9D8A-4501-B300-F0F120EA5FF9}">
      <dgm:prSet/>
      <dgm:spPr/>
      <dgm:t>
        <a:bodyPr/>
        <a:lstStyle/>
        <a:p>
          <a:endParaRPr lang="en-US"/>
        </a:p>
      </dgm:t>
    </dgm:pt>
    <dgm:pt modelId="{EB38E3D2-8B76-4E79-9CE9-C80D37447913}">
      <dgm:prSet phldrT="[Text]" custT="1"/>
      <dgm:spPr/>
      <dgm:t>
        <a:bodyPr/>
        <a:lstStyle/>
        <a:p>
          <a:pPr algn="l"/>
          <a:r>
            <a:rPr lang="en-US" sz="3000" dirty="0">
              <a:latin typeface="UTM Neo Sans Intel" panose="02040603050506020204" pitchFamily="18" charset="0"/>
            </a:rPr>
            <a:t>5. Demo</a:t>
          </a:r>
        </a:p>
      </dgm:t>
    </dgm:pt>
    <dgm:pt modelId="{D5E242AC-8277-44D9-8ADE-06F9C99413C0}" type="parTrans" cxnId="{7CB8D80D-E4D9-4D2E-8FBF-0880B764AA6E}">
      <dgm:prSet/>
      <dgm:spPr/>
      <dgm:t>
        <a:bodyPr/>
        <a:lstStyle/>
        <a:p>
          <a:endParaRPr lang="en-US"/>
        </a:p>
      </dgm:t>
    </dgm:pt>
    <dgm:pt modelId="{6DBD4332-F366-4433-98AE-8ED2D1E1492A}" type="sibTrans" cxnId="{7CB8D80D-E4D9-4D2E-8FBF-0880B764AA6E}">
      <dgm:prSet/>
      <dgm:spPr/>
      <dgm:t>
        <a:bodyPr/>
        <a:lstStyle/>
        <a:p>
          <a:endParaRPr lang="en-US"/>
        </a:p>
      </dgm:t>
    </dgm:pt>
    <dgm:pt modelId="{D8048938-39BE-9141-9E43-044D8253BEBA}" type="pres">
      <dgm:prSet presAssocID="{7C8A14B3-6907-5545-A4C6-B360E22A38D5}" presName="linear" presStyleCnt="0">
        <dgm:presLayoutVars>
          <dgm:animLvl val="lvl"/>
          <dgm:resizeHandles val="exact"/>
        </dgm:presLayoutVars>
      </dgm:prSet>
      <dgm:spPr/>
    </dgm:pt>
    <dgm:pt modelId="{18AC77C5-668C-A049-BC02-502BFB917AAE}" type="pres">
      <dgm:prSet presAssocID="{1541CDBD-F548-B142-BFD0-BE70F31A637B}" presName="parentText" presStyleLbl="node1" presStyleIdx="0" presStyleCnt="5">
        <dgm:presLayoutVars>
          <dgm:chMax val="0"/>
          <dgm:bulletEnabled val="1"/>
        </dgm:presLayoutVars>
      </dgm:prSet>
      <dgm:spPr/>
    </dgm:pt>
    <dgm:pt modelId="{C86107E3-31FE-574B-AC58-DB10B0923035}" type="pres">
      <dgm:prSet presAssocID="{07C147F2-8389-2C41-AAD7-E02B1A1845A7}" presName="spacer" presStyleCnt="0"/>
      <dgm:spPr/>
    </dgm:pt>
    <dgm:pt modelId="{586114EB-F82E-D648-9BA6-2612F4C535B2}" type="pres">
      <dgm:prSet presAssocID="{777E270C-528E-5649-ACED-089DCB904D4F}" presName="parentText" presStyleLbl="node1" presStyleIdx="1" presStyleCnt="5">
        <dgm:presLayoutVars>
          <dgm:chMax val="0"/>
          <dgm:bulletEnabled val="1"/>
        </dgm:presLayoutVars>
      </dgm:prSet>
      <dgm:spPr/>
    </dgm:pt>
    <dgm:pt modelId="{67742FA5-8F0E-D44C-BFEB-98E97AF37C2B}" type="pres">
      <dgm:prSet presAssocID="{64BF3BD6-463C-854B-9F1F-F1804E95BE81}" presName="spacer" presStyleCnt="0"/>
      <dgm:spPr/>
    </dgm:pt>
    <dgm:pt modelId="{780BF380-9E32-284A-B894-6BDD2F3A549C}" type="pres">
      <dgm:prSet presAssocID="{E18A1AC2-C429-A74B-8572-68229279B637}" presName="parentText" presStyleLbl="node1" presStyleIdx="2" presStyleCnt="5">
        <dgm:presLayoutVars>
          <dgm:chMax val="0"/>
          <dgm:bulletEnabled val="1"/>
        </dgm:presLayoutVars>
      </dgm:prSet>
      <dgm:spPr/>
    </dgm:pt>
    <dgm:pt modelId="{A57DCBC5-6BE3-4484-B126-BDD999584375}" type="pres">
      <dgm:prSet presAssocID="{E2C775F1-0979-6D47-AB9C-346024290983}" presName="spacer" presStyleCnt="0"/>
      <dgm:spPr/>
    </dgm:pt>
    <dgm:pt modelId="{01146004-EE99-4FA9-A473-E73FB5A4C7B9}" type="pres">
      <dgm:prSet presAssocID="{4B1B3CF6-2D6E-48DE-AA07-A7DC18F6B88E}" presName="parentText" presStyleLbl="node1" presStyleIdx="3" presStyleCnt="5">
        <dgm:presLayoutVars>
          <dgm:chMax val="0"/>
          <dgm:bulletEnabled val="1"/>
        </dgm:presLayoutVars>
      </dgm:prSet>
      <dgm:spPr/>
    </dgm:pt>
    <dgm:pt modelId="{DC4CCAC5-16D8-4947-A4AE-884F0F08C507}" type="pres">
      <dgm:prSet presAssocID="{4459B5AD-C2D6-4AA0-9B5E-FA444ED0B9EF}" presName="spacer" presStyleCnt="0"/>
      <dgm:spPr/>
    </dgm:pt>
    <dgm:pt modelId="{1F91F6C3-D4CE-44AC-B554-E7BAD0202E23}" type="pres">
      <dgm:prSet presAssocID="{EB38E3D2-8B76-4E79-9CE9-C80D37447913}" presName="parentText" presStyleLbl="node1" presStyleIdx="4" presStyleCnt="5">
        <dgm:presLayoutVars>
          <dgm:chMax val="0"/>
          <dgm:bulletEnabled val="1"/>
        </dgm:presLayoutVars>
      </dgm:prSet>
      <dgm:spPr/>
    </dgm:pt>
  </dgm:ptLst>
  <dgm:cxnLst>
    <dgm:cxn modelId="{7CB8D80D-E4D9-4D2E-8FBF-0880B764AA6E}" srcId="{7C8A14B3-6907-5545-A4C6-B360E22A38D5}" destId="{EB38E3D2-8B76-4E79-9CE9-C80D37447913}" srcOrd="4" destOrd="0" parTransId="{D5E242AC-8277-44D9-8ADE-06F9C99413C0}" sibTransId="{6DBD4332-F366-4433-98AE-8ED2D1E1492A}"/>
    <dgm:cxn modelId="{CD93FA0F-CAD2-1945-B7B0-E523EA05A8AD}" srcId="{7C8A14B3-6907-5545-A4C6-B360E22A38D5}" destId="{777E270C-528E-5649-ACED-089DCB904D4F}" srcOrd="1" destOrd="0" parTransId="{89F52664-C42F-374F-A320-511F88D1C164}" sibTransId="{64BF3BD6-463C-854B-9F1F-F1804E95BE81}"/>
    <dgm:cxn modelId="{A3D63F35-9D8A-4501-B300-F0F120EA5FF9}" srcId="{7C8A14B3-6907-5545-A4C6-B360E22A38D5}" destId="{4B1B3CF6-2D6E-48DE-AA07-A7DC18F6B88E}" srcOrd="3" destOrd="0" parTransId="{7937B98A-34F2-447A-A3E9-C07CF8E15FC3}" sibTransId="{4459B5AD-C2D6-4AA0-9B5E-FA444ED0B9EF}"/>
    <dgm:cxn modelId="{AA972E87-D796-B04C-9467-069F15397378}" type="presOf" srcId="{7C8A14B3-6907-5545-A4C6-B360E22A38D5}" destId="{D8048938-39BE-9141-9E43-044D8253BEBA}" srcOrd="0" destOrd="0" presId="urn:microsoft.com/office/officeart/2005/8/layout/vList2"/>
    <dgm:cxn modelId="{6485F98F-5415-48EC-936A-A3275CE75FBD}" type="presOf" srcId="{EB38E3D2-8B76-4E79-9CE9-C80D37447913}" destId="{1F91F6C3-D4CE-44AC-B554-E7BAD0202E23}" srcOrd="0" destOrd="0" presId="urn:microsoft.com/office/officeart/2005/8/layout/vList2"/>
    <dgm:cxn modelId="{19E8A1A9-697F-4A85-A858-14259B72A532}" type="presOf" srcId="{4B1B3CF6-2D6E-48DE-AA07-A7DC18F6B88E}" destId="{01146004-EE99-4FA9-A473-E73FB5A4C7B9}" srcOrd="0" destOrd="0" presId="urn:microsoft.com/office/officeart/2005/8/layout/vList2"/>
    <dgm:cxn modelId="{995BB4B4-F94B-974D-B0B1-7CCB7AE929FA}" type="presOf" srcId="{1541CDBD-F548-B142-BFD0-BE70F31A637B}" destId="{18AC77C5-668C-A049-BC02-502BFB917AAE}" srcOrd="0" destOrd="0" presId="urn:microsoft.com/office/officeart/2005/8/layout/vList2"/>
    <dgm:cxn modelId="{A5AE2DC1-AA8C-8845-9DB3-2D8F6808BF01}" type="presOf" srcId="{E18A1AC2-C429-A74B-8572-68229279B637}" destId="{780BF380-9E32-284A-B894-6BDD2F3A549C}" srcOrd="0" destOrd="0" presId="urn:microsoft.com/office/officeart/2005/8/layout/vList2"/>
    <dgm:cxn modelId="{0E4085C6-04D7-D641-8D80-13DD9369B165}" srcId="{7C8A14B3-6907-5545-A4C6-B360E22A38D5}" destId="{E18A1AC2-C429-A74B-8572-68229279B637}" srcOrd="2" destOrd="0" parTransId="{AF859FAF-C4F8-4448-B903-7E1DB1588FE5}" sibTransId="{E2C775F1-0979-6D47-AB9C-346024290983}"/>
    <dgm:cxn modelId="{3B41AADB-150B-CF40-92DA-ED503F26A03A}" srcId="{7C8A14B3-6907-5545-A4C6-B360E22A38D5}" destId="{1541CDBD-F548-B142-BFD0-BE70F31A637B}" srcOrd="0" destOrd="0" parTransId="{EF0CE7A7-474B-E040-B91A-2317B29ED22F}" sibTransId="{07C147F2-8389-2C41-AAD7-E02B1A1845A7}"/>
    <dgm:cxn modelId="{D50FFEEC-0098-1848-84A8-F20E3C91356F}" type="presOf" srcId="{777E270C-528E-5649-ACED-089DCB904D4F}" destId="{586114EB-F82E-D648-9BA6-2612F4C535B2}" srcOrd="0" destOrd="0" presId="urn:microsoft.com/office/officeart/2005/8/layout/vList2"/>
    <dgm:cxn modelId="{0631EC81-1911-A14A-878F-32F486B1AB00}" type="presParOf" srcId="{D8048938-39BE-9141-9E43-044D8253BEBA}" destId="{18AC77C5-668C-A049-BC02-502BFB917AAE}" srcOrd="0" destOrd="0" presId="urn:microsoft.com/office/officeart/2005/8/layout/vList2"/>
    <dgm:cxn modelId="{CC3FDD65-C709-3647-A6D6-5F39FA6B4D2E}" type="presParOf" srcId="{D8048938-39BE-9141-9E43-044D8253BEBA}" destId="{C86107E3-31FE-574B-AC58-DB10B0923035}" srcOrd="1" destOrd="0" presId="urn:microsoft.com/office/officeart/2005/8/layout/vList2"/>
    <dgm:cxn modelId="{3253263A-2A15-404B-BABB-A93684DCCF74}" type="presParOf" srcId="{D8048938-39BE-9141-9E43-044D8253BEBA}" destId="{586114EB-F82E-D648-9BA6-2612F4C535B2}" srcOrd="2" destOrd="0" presId="urn:microsoft.com/office/officeart/2005/8/layout/vList2"/>
    <dgm:cxn modelId="{9DD5DA41-2AAE-194A-BC95-3DC566447329}" type="presParOf" srcId="{D8048938-39BE-9141-9E43-044D8253BEBA}" destId="{67742FA5-8F0E-D44C-BFEB-98E97AF37C2B}" srcOrd="3" destOrd="0" presId="urn:microsoft.com/office/officeart/2005/8/layout/vList2"/>
    <dgm:cxn modelId="{F715A098-5CBF-E140-A50B-3E52969F6BE5}" type="presParOf" srcId="{D8048938-39BE-9141-9E43-044D8253BEBA}" destId="{780BF380-9E32-284A-B894-6BDD2F3A549C}" srcOrd="4" destOrd="0" presId="urn:microsoft.com/office/officeart/2005/8/layout/vList2"/>
    <dgm:cxn modelId="{904129A9-6940-4484-933B-743AAF5ECD02}" type="presParOf" srcId="{D8048938-39BE-9141-9E43-044D8253BEBA}" destId="{A57DCBC5-6BE3-4484-B126-BDD999584375}" srcOrd="5" destOrd="0" presId="urn:microsoft.com/office/officeart/2005/8/layout/vList2"/>
    <dgm:cxn modelId="{CE3A1AB5-9A92-46DB-9D27-9C3CFD15065A}" type="presParOf" srcId="{D8048938-39BE-9141-9E43-044D8253BEBA}" destId="{01146004-EE99-4FA9-A473-E73FB5A4C7B9}" srcOrd="6" destOrd="0" presId="urn:microsoft.com/office/officeart/2005/8/layout/vList2"/>
    <dgm:cxn modelId="{08A3FACF-48CF-4A81-8057-E8BA90258101}" type="presParOf" srcId="{D8048938-39BE-9141-9E43-044D8253BEBA}" destId="{DC4CCAC5-16D8-4947-A4AE-884F0F08C507}" srcOrd="7" destOrd="0" presId="urn:microsoft.com/office/officeart/2005/8/layout/vList2"/>
    <dgm:cxn modelId="{31006996-EE26-4E06-96BB-956F2B45D879}" type="presParOf" srcId="{D8048938-39BE-9141-9E43-044D8253BEBA}" destId="{1F91F6C3-D4CE-44AC-B554-E7BAD0202E23}"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AC77C5-668C-A049-BC02-502BFB917AAE}">
      <dsp:nvSpPr>
        <dsp:cNvPr id="0" name=""/>
        <dsp:cNvSpPr/>
      </dsp:nvSpPr>
      <dsp:spPr>
        <a:xfrm>
          <a:off x="0" y="37100"/>
          <a:ext cx="6341503" cy="8424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kern="1200" dirty="0">
              <a:latin typeface="UTM Neo Sans Intel" panose="02040603050506020204" pitchFamily="18" charset="0"/>
            </a:rPr>
            <a:t>1. </a:t>
          </a:r>
          <a:r>
            <a:rPr lang="en-US" sz="3000" kern="1200" dirty="0" err="1">
              <a:latin typeface="UTM Neo Sans Intel" panose="02040603050506020204" pitchFamily="18" charset="0"/>
            </a:rPr>
            <a:t>Giới</a:t>
          </a:r>
          <a:r>
            <a:rPr lang="en-US" sz="3000" kern="1200" dirty="0">
              <a:latin typeface="UTM Neo Sans Intel" panose="02040603050506020204" pitchFamily="18" charset="0"/>
            </a:rPr>
            <a:t> </a:t>
          </a:r>
          <a:r>
            <a:rPr lang="en-US" sz="3000" kern="1200" dirty="0" err="1">
              <a:latin typeface="UTM Neo Sans Intel" panose="02040603050506020204" pitchFamily="18" charset="0"/>
            </a:rPr>
            <a:t>thiệu</a:t>
          </a:r>
          <a:r>
            <a:rPr lang="en-US" sz="3000" kern="1200" dirty="0">
              <a:latin typeface="UTM Neo Sans Intel" panose="02040603050506020204" pitchFamily="18" charset="0"/>
            </a:rPr>
            <a:t> Apex One</a:t>
          </a:r>
        </a:p>
      </dsp:txBody>
      <dsp:txXfrm>
        <a:off x="41123" y="78223"/>
        <a:ext cx="6259257" cy="760154"/>
      </dsp:txXfrm>
    </dsp:sp>
    <dsp:sp modelId="{586114EB-F82E-D648-9BA6-2612F4C535B2}">
      <dsp:nvSpPr>
        <dsp:cNvPr id="0" name=""/>
        <dsp:cNvSpPr/>
      </dsp:nvSpPr>
      <dsp:spPr>
        <a:xfrm>
          <a:off x="0" y="1009100"/>
          <a:ext cx="6341503" cy="84240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kern="1200" dirty="0">
              <a:latin typeface="UTM Neo Sans Intel" panose="02040603050506020204" pitchFamily="18" charset="0"/>
            </a:rPr>
            <a:t>2. </a:t>
          </a:r>
          <a:r>
            <a:rPr lang="en-US" sz="3000" kern="1200" dirty="0" err="1">
              <a:latin typeface="UTM Neo Sans Intel" panose="02040603050506020204" pitchFamily="18" charset="0"/>
            </a:rPr>
            <a:t>Tính</a:t>
          </a:r>
          <a:r>
            <a:rPr lang="en-US" sz="3000" kern="1200" dirty="0">
              <a:latin typeface="UTM Neo Sans Intel" panose="02040603050506020204" pitchFamily="18" charset="0"/>
            </a:rPr>
            <a:t> </a:t>
          </a:r>
          <a:r>
            <a:rPr lang="en-US" sz="3000" kern="1200" dirty="0" err="1">
              <a:latin typeface="UTM Neo Sans Intel" panose="02040603050506020204" pitchFamily="18" charset="0"/>
            </a:rPr>
            <a:t>năng</a:t>
          </a:r>
          <a:r>
            <a:rPr lang="en-US" sz="3000" kern="1200" dirty="0">
              <a:latin typeface="UTM Neo Sans Intel" panose="02040603050506020204" pitchFamily="18" charset="0"/>
            </a:rPr>
            <a:t> </a:t>
          </a:r>
          <a:r>
            <a:rPr lang="en-US" sz="3000" kern="1200" dirty="0" err="1">
              <a:latin typeface="UTM Neo Sans Intel" panose="02040603050506020204" pitchFamily="18" charset="0"/>
            </a:rPr>
            <a:t>của</a:t>
          </a:r>
          <a:r>
            <a:rPr lang="en-US" sz="3000" kern="1200" dirty="0">
              <a:latin typeface="UTM Neo Sans Intel" panose="02040603050506020204" pitchFamily="18" charset="0"/>
            </a:rPr>
            <a:t> Apex One</a:t>
          </a:r>
        </a:p>
      </dsp:txBody>
      <dsp:txXfrm>
        <a:off x="41123" y="1050223"/>
        <a:ext cx="6259257" cy="760154"/>
      </dsp:txXfrm>
    </dsp:sp>
    <dsp:sp modelId="{780BF380-9E32-284A-B894-6BDD2F3A549C}">
      <dsp:nvSpPr>
        <dsp:cNvPr id="0" name=""/>
        <dsp:cNvSpPr/>
      </dsp:nvSpPr>
      <dsp:spPr>
        <a:xfrm>
          <a:off x="0" y="1981101"/>
          <a:ext cx="6341503" cy="84240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kern="1200" dirty="0">
              <a:latin typeface="UTM Neo Sans Intel" panose="02040603050506020204" pitchFamily="18" charset="0"/>
            </a:rPr>
            <a:t>3. </a:t>
          </a:r>
          <a:r>
            <a:rPr lang="en-US" sz="3000" kern="1200" dirty="0" err="1">
              <a:latin typeface="UTM Neo Sans Intel" panose="02040603050506020204" pitchFamily="18" charset="0"/>
            </a:rPr>
            <a:t>Nguyên</a:t>
          </a:r>
          <a:r>
            <a:rPr lang="en-US" sz="3000" kern="1200" dirty="0">
              <a:latin typeface="UTM Neo Sans Intel" panose="02040603050506020204" pitchFamily="18" charset="0"/>
            </a:rPr>
            <a:t> </a:t>
          </a:r>
          <a:r>
            <a:rPr lang="en-US" sz="3000" kern="1200" dirty="0" err="1">
              <a:latin typeface="UTM Neo Sans Intel" panose="02040603050506020204" pitchFamily="18" charset="0"/>
            </a:rPr>
            <a:t>tắc</a:t>
          </a:r>
          <a:r>
            <a:rPr lang="en-US" sz="3000" kern="1200" dirty="0">
              <a:latin typeface="UTM Neo Sans Intel" panose="02040603050506020204" pitchFamily="18" charset="0"/>
            </a:rPr>
            <a:t> </a:t>
          </a:r>
          <a:r>
            <a:rPr lang="en-US" sz="3000" kern="1200" dirty="0" err="1">
              <a:latin typeface="UTM Neo Sans Intel" panose="02040603050506020204" pitchFamily="18" charset="0"/>
            </a:rPr>
            <a:t>hoạt</a:t>
          </a:r>
          <a:r>
            <a:rPr lang="en-US" sz="3000" kern="1200" dirty="0">
              <a:latin typeface="UTM Neo Sans Intel" panose="02040603050506020204" pitchFamily="18" charset="0"/>
            </a:rPr>
            <a:t> </a:t>
          </a:r>
          <a:r>
            <a:rPr lang="en-US" sz="3000" kern="1200" dirty="0" err="1">
              <a:latin typeface="UTM Neo Sans Intel" panose="02040603050506020204" pitchFamily="18" charset="0"/>
            </a:rPr>
            <a:t>động</a:t>
          </a:r>
          <a:endParaRPr lang="en-US" sz="3000" kern="1200" dirty="0">
            <a:latin typeface="UTM Neo Sans Intel" panose="02040603050506020204" pitchFamily="18" charset="0"/>
          </a:endParaRPr>
        </a:p>
      </dsp:txBody>
      <dsp:txXfrm>
        <a:off x="41123" y="2022224"/>
        <a:ext cx="6259257" cy="760154"/>
      </dsp:txXfrm>
    </dsp:sp>
    <dsp:sp modelId="{01146004-EE99-4FA9-A473-E73FB5A4C7B9}">
      <dsp:nvSpPr>
        <dsp:cNvPr id="0" name=""/>
        <dsp:cNvSpPr/>
      </dsp:nvSpPr>
      <dsp:spPr>
        <a:xfrm>
          <a:off x="0" y="2953100"/>
          <a:ext cx="6341503" cy="84240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kern="1200" dirty="0">
              <a:latin typeface="UTM Neo Sans Intel" panose="02040603050506020204" pitchFamily="18" charset="0"/>
            </a:rPr>
            <a:t>4. </a:t>
          </a:r>
          <a:r>
            <a:rPr lang="en-US" sz="3000" kern="1200" dirty="0" err="1">
              <a:latin typeface="UTM Neo Sans Intel" panose="02040603050506020204" pitchFamily="18" charset="0"/>
            </a:rPr>
            <a:t>Mô</a:t>
          </a:r>
          <a:r>
            <a:rPr lang="en-US" sz="3000" kern="1200" dirty="0">
              <a:latin typeface="UTM Neo Sans Intel" panose="02040603050506020204" pitchFamily="18" charset="0"/>
            </a:rPr>
            <a:t> </a:t>
          </a:r>
          <a:r>
            <a:rPr lang="en-US" sz="3000" kern="1200" dirty="0" err="1">
              <a:latin typeface="UTM Neo Sans Intel" panose="02040603050506020204" pitchFamily="18" charset="0"/>
            </a:rPr>
            <a:t>hình</a:t>
          </a:r>
          <a:r>
            <a:rPr lang="en-US" sz="3000" kern="1200" dirty="0">
              <a:latin typeface="UTM Neo Sans Intel" panose="02040603050506020204" pitchFamily="18" charset="0"/>
            </a:rPr>
            <a:t> </a:t>
          </a:r>
          <a:r>
            <a:rPr lang="en-US" sz="3000" kern="1200" dirty="0" err="1">
              <a:latin typeface="UTM Neo Sans Intel" panose="02040603050506020204" pitchFamily="18" charset="0"/>
            </a:rPr>
            <a:t>mạng</a:t>
          </a:r>
          <a:r>
            <a:rPr lang="en-US" sz="3000" kern="1200" dirty="0">
              <a:latin typeface="UTM Neo Sans Intel" panose="02040603050506020204" pitchFamily="18" charset="0"/>
            </a:rPr>
            <a:t> demo</a:t>
          </a:r>
        </a:p>
      </dsp:txBody>
      <dsp:txXfrm>
        <a:off x="41123" y="2994223"/>
        <a:ext cx="6259257" cy="760154"/>
      </dsp:txXfrm>
    </dsp:sp>
    <dsp:sp modelId="{1F91F6C3-D4CE-44AC-B554-E7BAD0202E23}">
      <dsp:nvSpPr>
        <dsp:cNvPr id="0" name=""/>
        <dsp:cNvSpPr/>
      </dsp:nvSpPr>
      <dsp:spPr>
        <a:xfrm>
          <a:off x="0" y="3925101"/>
          <a:ext cx="6341503" cy="84240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kern="1200" dirty="0">
              <a:latin typeface="UTM Neo Sans Intel" panose="02040603050506020204" pitchFamily="18" charset="0"/>
            </a:rPr>
            <a:t>5. Demo</a:t>
          </a:r>
        </a:p>
      </dsp:txBody>
      <dsp:txXfrm>
        <a:off x="41123" y="3966224"/>
        <a:ext cx="6259257" cy="76015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gif>
</file>

<file path=ppt/media/image12.png>
</file>

<file path=ppt/media/image13.png>
</file>

<file path=ppt/media/image14.png>
</file>

<file path=ppt/media/image15.jpe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87A635-B0CF-4472-8408-4DCADBE094BF}" type="datetimeFigureOut">
              <a:rPr lang="en-US" smtClean="0"/>
              <a:t>12/6/2023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14633B-F93B-4208-A287-D690BABE2CCF}" type="slidenum">
              <a:rPr lang="en-US" smtClean="0"/>
              <a:t>‹#›</a:t>
            </a:fld>
            <a:endParaRPr lang="en-US"/>
          </a:p>
        </p:txBody>
      </p:sp>
    </p:spTree>
    <p:extLst>
      <p:ext uri="{BB962C8B-B14F-4D97-AF65-F5344CB8AC3E}">
        <p14:creationId xmlns:p14="http://schemas.microsoft.com/office/powerpoint/2010/main" val="3469826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p>
        </p:txBody>
      </p:sp>
      <p:sp>
        <p:nvSpPr>
          <p:cNvPr id="102" name="Google Shape;10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r>
              <a:rPr lang="vi-VN" b="1" i="0" dirty="0">
                <a:solidFill>
                  <a:srgbClr val="333333"/>
                </a:solidFill>
                <a:effectLst/>
                <a:latin typeface="Open Sans" panose="020B0606030504020204" pitchFamily="34" charset="0"/>
              </a:rPr>
              <a:t>Automated</a:t>
            </a:r>
            <a:endParaRPr lang="vi-VN" b="0" i="0" dirty="0">
              <a:solidFill>
                <a:srgbClr val="333333"/>
              </a:solidFill>
              <a:effectLst/>
              <a:latin typeface="Open Sans" panose="020B0606030504020204" pitchFamily="34" charset="0"/>
            </a:endParaRPr>
          </a:p>
          <a:p>
            <a:pPr algn="l"/>
            <a:r>
              <a:rPr lang="vi-VN" b="0" i="0" dirty="0">
                <a:solidFill>
                  <a:srgbClr val="333333"/>
                </a:solidFill>
                <a:effectLst/>
                <a:latin typeface="Open Sans" panose="020B0606030504020204" pitchFamily="34" charset="0"/>
              </a:rPr>
              <a:t>Trend Micro Apex One™ cung cấp khả năng phát hiện và phản hồi mối đe dọa tự động nâng cao, chống lại nhiều mối đe dọa ngày càng gia tăng, bao gồm cả phần mềm độc hại, file-less và ransomware.</a:t>
            </a:r>
          </a:p>
          <a:p>
            <a:pPr algn="l"/>
            <a:r>
              <a:rPr lang="vi-VN" b="0" i="0" dirty="0">
                <a:solidFill>
                  <a:srgbClr val="333333"/>
                </a:solidFill>
                <a:effectLst/>
                <a:latin typeface="Open Sans" panose="020B0606030504020204" pitchFamily="34" charset="0"/>
              </a:rPr>
              <a:t>Sự pha trộn giữa các thế hệ kỹ thuật hiện đại của giải pháp cung cấp khả năng bảo vệ endpoint được điều chỉnh cao nhằm tối đa hóa hiệu suất và hiệu quả.</a:t>
            </a:r>
            <a:endParaRPr lang="en-US" b="0" i="0" dirty="0">
              <a:solidFill>
                <a:srgbClr val="333333"/>
              </a:solidFill>
              <a:effectLst/>
              <a:latin typeface="Open Sans" panose="020B0606030504020204" pitchFamily="34" charset="0"/>
            </a:endParaRPr>
          </a:p>
          <a:p>
            <a:pPr algn="ctr"/>
            <a:r>
              <a:rPr lang="vi-VN" b="1" i="0" dirty="0">
                <a:solidFill>
                  <a:srgbClr val="333333"/>
                </a:solidFill>
                <a:effectLst/>
                <a:latin typeface="Open Sans" panose="020B0606030504020204" pitchFamily="34" charset="0"/>
              </a:rPr>
              <a:t>Insightful</a:t>
            </a:r>
            <a:endParaRPr lang="vi-VN" b="0" i="0" dirty="0">
              <a:solidFill>
                <a:srgbClr val="333333"/>
              </a:solidFill>
              <a:effectLst/>
              <a:latin typeface="Open Sans" panose="020B0606030504020204" pitchFamily="34" charset="0"/>
            </a:endParaRPr>
          </a:p>
          <a:p>
            <a:pPr algn="l"/>
            <a:r>
              <a:rPr lang="vi-VN" b="0" i="0" dirty="0">
                <a:solidFill>
                  <a:srgbClr val="333333"/>
                </a:solidFill>
                <a:effectLst/>
                <a:latin typeface="Open Sans" panose="020B0606030504020204" pitchFamily="34" charset="0"/>
              </a:rPr>
              <a:t>Nhận thông tin chi tiết có thể hành động, khả năng điều tra mở rộng và khả năng hiển thị tập trung bằng cách sử dụng bộ công cụ EDR tiên tiến, tích hợp SIEM mạnh mẽ và bộ API mở.</a:t>
            </a:r>
          </a:p>
          <a:p>
            <a:pPr algn="l"/>
            <a:r>
              <a:rPr lang="vi-VN" b="0" i="0" dirty="0">
                <a:solidFill>
                  <a:srgbClr val="333333"/>
                </a:solidFill>
                <a:effectLst/>
                <a:latin typeface="Open Sans" panose="020B0606030504020204" pitchFamily="34" charset="0"/>
              </a:rPr>
              <a:t>Bạn có tùy chọn thực hiện các cuộc điều tra mối đe dọa tương quan, mở rộng vượt ra ngoài điểm cuối và tăng cường các nhóm bảo mật của bạn với dịch vụ phát hiện và phản hồi được quản lý.</a:t>
            </a:r>
          </a:p>
          <a:p>
            <a:pPr algn="ctr"/>
            <a:r>
              <a:rPr lang="en-US" sz="1200" b="1" dirty="0">
                <a:latin typeface="UTM Neo Sans Intel" panose="02040603050506020204" pitchFamily="18" charset="0"/>
              </a:rPr>
              <a:t>Flexible</a:t>
            </a:r>
            <a:endParaRPr lang="vi-VN" b="1" i="0" dirty="0">
              <a:solidFill>
                <a:srgbClr val="333333"/>
              </a:solidFill>
              <a:effectLst/>
              <a:latin typeface="Open Sans" panose="020B0606030504020204" pitchFamily="34" charset="0"/>
            </a:endParaRPr>
          </a:p>
          <a:p>
            <a:pPr algn="l"/>
            <a:r>
              <a:rPr lang="vi-VN" b="0" i="0" dirty="0">
                <a:solidFill>
                  <a:srgbClr val="333333"/>
                </a:solidFill>
                <a:effectLst/>
                <a:latin typeface="Open Sans" panose="020B0606030504020204" pitchFamily="34" charset="0"/>
              </a:rPr>
              <a:t>Trong bối cảnh công nghệ đang phát triển, bạn cần phải có giải pháp bảo mật vượt ra ngoài phần mềm chống virus truyền thống.</a:t>
            </a:r>
          </a:p>
          <a:p>
            <a:pPr algn="l"/>
            <a:r>
              <a:rPr lang="vi-VN" b="0" i="0" dirty="0">
                <a:solidFill>
                  <a:srgbClr val="333333"/>
                </a:solidFill>
                <a:effectLst/>
                <a:latin typeface="Open Sans" panose="020B0606030504020204" pitchFamily="34" charset="0"/>
              </a:rPr>
              <a:t>Apex One cung cấp khả năng phát hiện, ứng phó và điều tra mối đe dọa trong một agent duy nhất (bao gồm Enpoint Security và EDR).</a:t>
            </a:r>
          </a:p>
          <a:p>
            <a:pPr algn="l"/>
            <a:r>
              <a:rPr lang="vi-VN" b="0" i="0" dirty="0">
                <a:solidFill>
                  <a:srgbClr val="333333"/>
                </a:solidFill>
                <a:effectLst/>
                <a:latin typeface="Open Sans" panose="020B0606030504020204" pitchFamily="34" charset="0"/>
              </a:rPr>
              <a:t>Loại bỏ nhiều nhà cung cấp và bảng điều khiển và tăng tính linh hoạt triển khai thông qua cả tùy chọn triển khai SaaS và tại chỗ (on-prem).</a:t>
            </a:r>
          </a:p>
          <a:p>
            <a:pPr algn="l"/>
            <a:endParaRPr lang="vi-VN" b="0" i="0" dirty="0">
              <a:solidFill>
                <a:srgbClr val="333333"/>
              </a:solidFill>
              <a:effectLst/>
              <a:latin typeface="Open Sans" panose="020B0606030504020204" pitchFamily="34" charset="0"/>
            </a:endParaRPr>
          </a:p>
        </p:txBody>
      </p:sp>
      <p:sp>
        <p:nvSpPr>
          <p:cNvPr id="4" name="Slide Number Placeholder 3"/>
          <p:cNvSpPr>
            <a:spLocks noGrp="1"/>
          </p:cNvSpPr>
          <p:nvPr>
            <p:ph type="sldNum" sz="quarter" idx="5"/>
          </p:nvPr>
        </p:nvSpPr>
        <p:spPr/>
        <p:txBody>
          <a:bodyPr/>
          <a:lstStyle/>
          <a:p>
            <a:fld id="{0214633B-F93B-4208-A287-D690BABE2CCF}" type="slidenum">
              <a:rPr lang="en-US" smtClean="0"/>
              <a:t>10</a:t>
            </a:fld>
            <a:endParaRPr lang="en-US"/>
          </a:p>
        </p:txBody>
      </p:sp>
    </p:spTree>
    <p:extLst>
      <p:ext uri="{BB962C8B-B14F-4D97-AF65-F5344CB8AC3E}">
        <p14:creationId xmlns:p14="http://schemas.microsoft.com/office/powerpoint/2010/main" val="29625763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just">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Arial" panose="020B0604020202020204" pitchFamily="34" charset="0"/>
              </a:rPr>
              <a:t>Web Reputation: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Chặn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các</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truy</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cập</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từ</a:t>
            </a:r>
            <a:r>
              <a:rPr lang="en-US" sz="1800" dirty="0">
                <a:effectLst/>
                <a:latin typeface="Times New Roman" panose="02020603050405020304" pitchFamily="18" charset="0"/>
                <a:ea typeface="Calibri" panose="020F0502020204030204" pitchFamily="34" charset="0"/>
                <a:cs typeface="Arial" panose="020B0604020202020204" pitchFamily="34" charset="0"/>
              </a:rPr>
              <a:t> Kernel Level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chứ</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không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chỉ</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từ</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trình</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duyệt</a:t>
            </a:r>
            <a:r>
              <a:rPr lang="en-US" sz="1800" dirty="0">
                <a:effectLst/>
                <a:latin typeface="Times New Roman" panose="02020603050405020304" pitchFamily="18" charset="0"/>
                <a:ea typeface="Calibri" panose="020F0502020204030204" pitchFamily="34" charset="0"/>
                <a:cs typeface="Arial" panose="020B0604020202020204" pitchFamily="34" charset="0"/>
              </a:rPr>
              <a:t> web browser.</a:t>
            </a:r>
          </a:p>
          <a:p>
            <a:pPr marL="342900" marR="0" lvl="0" indent="-342900" algn="just">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Arial" panose="020B0604020202020204" pitchFamily="34" charset="0"/>
              </a:rPr>
              <a:t>Predictive Machine Learning: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kiểm</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tra</a:t>
            </a:r>
            <a:r>
              <a:rPr lang="en-US" sz="1800" dirty="0">
                <a:effectLst/>
                <a:latin typeface="Times New Roman" panose="02020603050405020304" pitchFamily="18" charset="0"/>
                <a:ea typeface="Calibri" panose="020F0502020204030204" pitchFamily="34" charset="0"/>
                <a:cs typeface="Arial" panose="020B0604020202020204" pitchFamily="34" charset="0"/>
              </a:rPr>
              <a:t> file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tìm</a:t>
            </a:r>
            <a:r>
              <a:rPr lang="en-US" sz="1800" dirty="0">
                <a:effectLst/>
                <a:latin typeface="Times New Roman" panose="02020603050405020304" pitchFamily="18" charset="0"/>
                <a:ea typeface="Calibri" panose="020F0502020204030204" pitchFamily="34" charset="0"/>
                <a:cs typeface="Arial" panose="020B0604020202020204" pitchFamily="34" charset="0"/>
              </a:rPr>
              <a:t> unknow threat.</a:t>
            </a:r>
          </a:p>
          <a:p>
            <a:pPr marL="342900" marR="0" lvl="0" indent="-342900" algn="just">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Arial" panose="020B0604020202020204" pitchFamily="34" charset="0"/>
              </a:rPr>
              <a:t>Runtime Machine Learning: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kiểm</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tra</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hành</a:t>
            </a:r>
            <a:r>
              <a:rPr lang="en-US" sz="1800" dirty="0">
                <a:effectLst/>
                <a:latin typeface="Times New Roman" panose="02020603050405020304" pitchFamily="18" charset="0"/>
                <a:ea typeface="Calibri" panose="020F0502020204030204" pitchFamily="34" charset="0"/>
                <a:cs typeface="Arial" panose="020B0604020202020204" pitchFamily="34" charset="0"/>
              </a:rPr>
              <a:t> vi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khi</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được</a:t>
            </a:r>
            <a:r>
              <a:rPr lang="en-US" sz="1800" dirty="0">
                <a:effectLst/>
                <a:latin typeface="Times New Roman" panose="02020603050405020304" pitchFamily="18" charset="0"/>
                <a:ea typeface="Calibri" panose="020F0502020204030204" pitchFamily="34" charset="0"/>
                <a:cs typeface="Arial" panose="020B0604020202020204" pitchFamily="34" charset="0"/>
              </a:rPr>
              <a:t> unpack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lúc</a:t>
            </a:r>
            <a:r>
              <a:rPr lang="en-US" sz="1800" dirty="0">
                <a:effectLst/>
                <a:latin typeface="Times New Roman" panose="02020603050405020304" pitchFamily="18" charset="0"/>
                <a:ea typeface="Calibri" panose="020F0502020204030204" pitchFamily="34" charset="0"/>
                <a:cs typeface="Arial" panose="020B0604020202020204" pitchFamily="34" charset="0"/>
              </a:rPr>
              <a:t> runtime,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tìm</a:t>
            </a:r>
            <a:r>
              <a:rPr lang="en-US" sz="1800" dirty="0">
                <a:effectLst/>
                <a:latin typeface="Times New Roman" panose="02020603050405020304" pitchFamily="18" charset="0"/>
                <a:ea typeface="Calibri" panose="020F0502020204030204" pitchFamily="34" charset="0"/>
                <a:cs typeface="Arial" panose="020B0604020202020204" pitchFamily="34" charset="0"/>
              </a:rPr>
              <a:t> unknow threat.</a:t>
            </a:r>
          </a:p>
          <a:p>
            <a:pPr marL="342900" marR="0" lvl="0" indent="-342900" algn="just">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Arial" panose="020B0604020202020204" pitchFamily="34" charset="0"/>
              </a:rPr>
              <a:t>Virtual patching: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Chặn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các</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lỗ</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hổng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mới</a:t>
            </a:r>
            <a:r>
              <a:rPr lang="en-US" sz="1800" dirty="0">
                <a:effectLst/>
                <a:latin typeface="Times New Roman" panose="02020603050405020304" pitchFamily="18" charset="0"/>
                <a:ea typeface="Calibri" panose="020F0502020204030204" pitchFamily="34" charset="0"/>
                <a:cs typeface="Arial" panose="020B0604020202020204" pitchFamily="34" charset="0"/>
              </a:rPr>
              <a:t>.</a:t>
            </a:r>
          </a:p>
          <a:p>
            <a:pPr marL="342900" marR="0" lvl="0" indent="-342900" algn="just">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Arial" panose="020B0604020202020204" pitchFamily="34" charset="0"/>
              </a:rPr>
              <a:t>Application Control: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chặn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các</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ứng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dụng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không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cần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thiết</a:t>
            </a:r>
            <a:r>
              <a:rPr lang="en-US" sz="1800" dirty="0">
                <a:effectLst/>
                <a:latin typeface="Times New Roman" panose="02020603050405020304" pitchFamily="18" charset="0"/>
                <a:ea typeface="Calibri" panose="020F0502020204030204" pitchFamily="34" charset="0"/>
                <a:cs typeface="Arial" panose="020B0604020202020204" pitchFamily="34" charset="0"/>
              </a:rPr>
              <a:t>.</a:t>
            </a:r>
          </a:p>
          <a:p>
            <a:pPr marL="342900" marR="0" lvl="0" indent="-342900" algn="just">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Arial" panose="020B0604020202020204" pitchFamily="34" charset="0"/>
              </a:rPr>
              <a:t>Data Loss Prevention: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chặn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các</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dữ</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liệu</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được</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định</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nghĩa</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là</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nhạy</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cảm</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của</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doanh</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nghiệp</a:t>
            </a:r>
            <a:r>
              <a:rPr lang="en-US" sz="1800" dirty="0">
                <a:effectLst/>
                <a:latin typeface="Times New Roman" panose="02020603050405020304" pitchFamily="18" charset="0"/>
                <a:ea typeface="Calibri" panose="020F0502020204030204" pitchFamily="34" charset="0"/>
                <a:cs typeface="Arial" panose="020B0604020202020204" pitchFamily="34" charset="0"/>
              </a:rPr>
              <a:t>.</a:t>
            </a:r>
          </a:p>
          <a:p>
            <a:pPr marL="342900" marR="0" lvl="0" indent="-342900" algn="just">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Arial" panose="020B0604020202020204" pitchFamily="34" charset="0"/>
              </a:rPr>
              <a:t>Browser Exploit Prevention: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chặn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các</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khai</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thác</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lỗ</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hổng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từ</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các</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trang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nguy</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hiểm</a:t>
            </a:r>
            <a:r>
              <a:rPr lang="en-US" sz="1800" dirty="0">
                <a:effectLst/>
                <a:latin typeface="Times New Roman" panose="02020603050405020304" pitchFamily="18" charset="0"/>
                <a:ea typeface="Calibri" panose="020F0502020204030204" pitchFamily="34" charset="0"/>
                <a:cs typeface="Arial" panose="020B0604020202020204" pitchFamily="34" charset="0"/>
              </a:rPr>
              <a:t>.</a:t>
            </a:r>
          </a:p>
          <a:p>
            <a:endParaRPr lang="en-US" dirty="0"/>
          </a:p>
        </p:txBody>
      </p:sp>
      <p:sp>
        <p:nvSpPr>
          <p:cNvPr id="4" name="Slide Number Placeholder 3"/>
          <p:cNvSpPr>
            <a:spLocks noGrp="1"/>
          </p:cNvSpPr>
          <p:nvPr>
            <p:ph type="sldNum" sz="quarter" idx="5"/>
          </p:nvPr>
        </p:nvSpPr>
        <p:spPr/>
        <p:txBody>
          <a:bodyPr/>
          <a:lstStyle/>
          <a:p>
            <a:fld id="{0214633B-F93B-4208-A287-D690BABE2CCF}" type="slidenum">
              <a:rPr lang="en-US" smtClean="0"/>
              <a:t>11</a:t>
            </a:fld>
            <a:endParaRPr lang="en-US"/>
          </a:p>
        </p:txBody>
      </p:sp>
    </p:spTree>
    <p:extLst>
      <p:ext uri="{BB962C8B-B14F-4D97-AF65-F5344CB8AC3E}">
        <p14:creationId xmlns:p14="http://schemas.microsoft.com/office/powerpoint/2010/main" val="14066669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14633B-F93B-4208-A287-D690BABE2CCF}" type="slidenum">
              <a:rPr lang="en-US" smtClean="0"/>
              <a:t>12</a:t>
            </a:fld>
            <a:endParaRPr lang="en-US"/>
          </a:p>
        </p:txBody>
      </p:sp>
    </p:spTree>
    <p:extLst>
      <p:ext uri="{BB962C8B-B14F-4D97-AF65-F5344CB8AC3E}">
        <p14:creationId xmlns:p14="http://schemas.microsoft.com/office/powerpoint/2010/main" val="26154262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14633B-F93B-4208-A287-D690BABE2CCF}" type="slidenum">
              <a:rPr lang="en-US" smtClean="0"/>
              <a:t>13</a:t>
            </a:fld>
            <a:endParaRPr lang="en-US"/>
          </a:p>
        </p:txBody>
      </p:sp>
    </p:spTree>
    <p:extLst>
      <p:ext uri="{BB962C8B-B14F-4D97-AF65-F5344CB8AC3E}">
        <p14:creationId xmlns:p14="http://schemas.microsoft.com/office/powerpoint/2010/main" val="15483954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14633B-F93B-4208-A287-D690BABE2CCF}" type="slidenum">
              <a:rPr lang="en-US" smtClean="0"/>
              <a:t>14</a:t>
            </a:fld>
            <a:endParaRPr lang="en-US"/>
          </a:p>
        </p:txBody>
      </p:sp>
    </p:spTree>
    <p:extLst>
      <p:ext uri="{BB962C8B-B14F-4D97-AF65-F5344CB8AC3E}">
        <p14:creationId xmlns:p14="http://schemas.microsoft.com/office/powerpoint/2010/main" val="22419000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14633B-F93B-4208-A287-D690BABE2CCF}" type="slidenum">
              <a:rPr lang="en-US" smtClean="0"/>
              <a:t>2</a:t>
            </a:fld>
            <a:endParaRPr lang="en-US"/>
          </a:p>
        </p:txBody>
      </p:sp>
    </p:spTree>
    <p:extLst>
      <p:ext uri="{BB962C8B-B14F-4D97-AF65-F5344CB8AC3E}">
        <p14:creationId xmlns:p14="http://schemas.microsoft.com/office/powerpoint/2010/main" val="1947900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214633B-F93B-4208-A287-D690BABE2CCF}" type="slidenum">
              <a:rPr lang="en-US" smtClean="0"/>
              <a:t>3</a:t>
            </a:fld>
            <a:endParaRPr lang="en-US"/>
          </a:p>
        </p:txBody>
      </p:sp>
    </p:spTree>
    <p:extLst>
      <p:ext uri="{BB962C8B-B14F-4D97-AF65-F5344CB8AC3E}">
        <p14:creationId xmlns:p14="http://schemas.microsoft.com/office/powerpoint/2010/main" val="1227414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Apex One là giải pháp bảo mật điểm cuối toàn diện của Trend Micro sẽ giúp Doanh nghiệp an tâm trong việc kinh doanh hơn khi các điểm cuối được bảo vệ an toàn.</a:t>
            </a:r>
            <a:endParaRPr lang="en-US" dirty="0"/>
          </a:p>
        </p:txBody>
      </p:sp>
      <p:sp>
        <p:nvSpPr>
          <p:cNvPr id="4" name="Slide Number Placeholder 3"/>
          <p:cNvSpPr>
            <a:spLocks noGrp="1"/>
          </p:cNvSpPr>
          <p:nvPr>
            <p:ph type="sldNum" sz="quarter" idx="5"/>
          </p:nvPr>
        </p:nvSpPr>
        <p:spPr/>
        <p:txBody>
          <a:bodyPr/>
          <a:lstStyle/>
          <a:p>
            <a:fld id="{0214633B-F93B-4208-A287-D690BABE2CCF}" type="slidenum">
              <a:rPr lang="en-US" smtClean="0"/>
              <a:t>4</a:t>
            </a:fld>
            <a:endParaRPr lang="en-US"/>
          </a:p>
        </p:txBody>
      </p:sp>
    </p:spTree>
    <p:extLst>
      <p:ext uri="{BB962C8B-B14F-4D97-AF65-F5344CB8AC3E}">
        <p14:creationId xmlns:p14="http://schemas.microsoft.com/office/powerpoint/2010/main" val="1725763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Từ kinh nghiệm hơn 30 năm nghiên cứu bảo mật của mình, Trend Micro nhận thức được việc bảo vệ các thiết bị đầu cuối - endpoint (máy chủ và máy trạm) trong môi trường Doanh nghiệp ngày càng trở nên phức tạp và khó khăn do sự bùng nổ các thiết bị cá nhân, các thiết bị BYOD… Những thiết bị này giúp người dùng thuận tiện hơn trong công việc hàng ngày, nhưng mặt khác chúng lại gây ra những thách thức không hề nhỏ về mặt bảo mật.</a:t>
            </a:r>
            <a:endParaRPr lang="en-US" dirty="0"/>
          </a:p>
        </p:txBody>
      </p:sp>
      <p:sp>
        <p:nvSpPr>
          <p:cNvPr id="4" name="Slide Number Placeholder 3"/>
          <p:cNvSpPr>
            <a:spLocks noGrp="1"/>
          </p:cNvSpPr>
          <p:nvPr>
            <p:ph type="sldNum" sz="quarter" idx="5"/>
          </p:nvPr>
        </p:nvSpPr>
        <p:spPr/>
        <p:txBody>
          <a:bodyPr/>
          <a:lstStyle/>
          <a:p>
            <a:fld id="{0214633B-F93B-4208-A287-D690BABE2CCF}" type="slidenum">
              <a:rPr lang="en-US" smtClean="0"/>
              <a:t>5</a:t>
            </a:fld>
            <a:endParaRPr lang="en-US"/>
          </a:p>
        </p:txBody>
      </p:sp>
    </p:spTree>
    <p:extLst>
      <p:ext uri="{BB962C8B-B14F-4D97-AF65-F5344CB8AC3E}">
        <p14:creationId xmlns:p14="http://schemas.microsoft.com/office/powerpoint/2010/main" val="35271339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Arial" panose="020B0604020202020204" pitchFamily="34" charset="0"/>
              </a:rPr>
              <a:t>Trend Micro Apex One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có</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thể</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kết</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hợp</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với</a:t>
            </a:r>
            <a:r>
              <a:rPr lang="en-US" sz="1800" dirty="0">
                <a:effectLst/>
                <a:latin typeface="Times New Roman" panose="02020603050405020304" pitchFamily="18" charset="0"/>
                <a:ea typeface="Calibri" panose="020F0502020204030204" pitchFamily="34" charset="0"/>
                <a:cs typeface="Arial" panose="020B0604020202020204" pitchFamily="34" charset="0"/>
              </a:rPr>
              <a:t> Cloud One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và</a:t>
            </a:r>
            <a:r>
              <a:rPr lang="en-US" sz="1800" dirty="0">
                <a:effectLst/>
                <a:latin typeface="Times New Roman" panose="02020603050405020304" pitchFamily="18" charset="0"/>
                <a:ea typeface="Calibri" panose="020F0502020204030204" pitchFamily="34" charset="0"/>
                <a:cs typeface="Arial" panose="020B0604020202020204" pitchFamily="34" charset="0"/>
              </a:rPr>
              <a:t> Network One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để</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bảo</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vệ</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toàn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diện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cho</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doanh</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nghiệp</a:t>
            </a:r>
            <a:r>
              <a:rPr lang="en-US" sz="1800" dirty="0">
                <a:effectLst/>
                <a:latin typeface="Times New Roman" panose="02020603050405020304" pitchFamily="18" charset="0"/>
                <a:ea typeface="Calibri" panose="020F0502020204030204" pitchFamily="34" charset="0"/>
                <a:cs typeface="Arial" panose="020B0604020202020204" pitchFamily="34" charset="0"/>
              </a:rPr>
              <a:t>.</a:t>
            </a:r>
          </a:p>
        </p:txBody>
      </p:sp>
      <p:sp>
        <p:nvSpPr>
          <p:cNvPr id="4" name="Slide Number Placeholder 3"/>
          <p:cNvSpPr>
            <a:spLocks noGrp="1"/>
          </p:cNvSpPr>
          <p:nvPr>
            <p:ph type="sldNum" sz="quarter" idx="5"/>
          </p:nvPr>
        </p:nvSpPr>
        <p:spPr/>
        <p:txBody>
          <a:bodyPr/>
          <a:lstStyle/>
          <a:p>
            <a:fld id="{0214633B-F93B-4208-A287-D690BABE2CCF}" type="slidenum">
              <a:rPr lang="en-US" smtClean="0"/>
              <a:t>6</a:t>
            </a:fld>
            <a:endParaRPr lang="en-US"/>
          </a:p>
        </p:txBody>
      </p:sp>
    </p:spTree>
    <p:extLst>
      <p:ext uri="{BB962C8B-B14F-4D97-AF65-F5344CB8AC3E}">
        <p14:creationId xmlns:p14="http://schemas.microsoft.com/office/powerpoint/2010/main" val="3223609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a:lnSpc>
                <a:spcPct val="15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Arial" panose="020B0604020202020204" pitchFamily="34" charset="0"/>
              </a:rPr>
              <a:t>Trend Micro Apex One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trong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hệ</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thống</a:t>
            </a:r>
            <a:endParaRPr lang="en-US" sz="1800" dirty="0">
              <a:effectLst/>
              <a:latin typeface="Times New Roman" panose="02020603050405020304" pitchFamily="18" charset="0"/>
              <a:ea typeface="Calibri" panose="020F0502020204030204" pitchFamily="34" charset="0"/>
              <a:cs typeface="Arial" panose="020B0604020202020204" pitchFamily="34" charset="0"/>
            </a:endParaRPr>
          </a:p>
          <a:p>
            <a:pPr marL="342900" marR="0" lvl="0" indent="-342900" algn="just">
              <a:lnSpc>
                <a:spcPct val="150000"/>
              </a:lnSpc>
              <a:spcBef>
                <a:spcPts val="0"/>
              </a:spcBef>
              <a:spcAft>
                <a:spcPts val="0"/>
              </a:spcAft>
              <a:buFont typeface="Times New Roman" panose="02020603050405020304" pitchFamily="18" charset="0"/>
              <a:buChar char="-"/>
            </a:pPr>
            <a:r>
              <a:rPr lang="en-US" sz="1800" dirty="0" err="1">
                <a:effectLst/>
                <a:latin typeface="Times New Roman" panose="02020603050405020304" pitchFamily="18" charset="0"/>
                <a:ea typeface="Calibri" panose="020F0502020204030204" pitchFamily="34" charset="0"/>
                <a:cs typeface="Arial" panose="020B0604020202020204" pitchFamily="34" charset="0"/>
              </a:rPr>
              <a:t>Có</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hai</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phiên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bản</a:t>
            </a:r>
            <a:r>
              <a:rPr lang="en-US" sz="1800" dirty="0">
                <a:effectLst/>
                <a:latin typeface="Times New Roman" panose="02020603050405020304" pitchFamily="18" charset="0"/>
                <a:ea typeface="Calibri" panose="020F0502020204030204" pitchFamily="34" charset="0"/>
                <a:cs typeface="Arial" panose="020B0604020202020204" pitchFamily="34" charset="0"/>
              </a:rPr>
              <a:t> Trend Micro Apex One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và</a:t>
            </a:r>
            <a:r>
              <a:rPr lang="en-US" sz="1800" dirty="0">
                <a:effectLst/>
                <a:latin typeface="Times New Roman" panose="02020603050405020304" pitchFamily="18" charset="0"/>
                <a:ea typeface="Calibri" panose="020F0502020204030204" pitchFamily="34" charset="0"/>
                <a:cs typeface="Arial" panose="020B0604020202020204" pitchFamily="34" charset="0"/>
              </a:rPr>
              <a:t> Apex One SaaS.</a:t>
            </a:r>
          </a:p>
          <a:p>
            <a:pPr marL="342900" marR="0" lvl="0" indent="-342900" algn="just">
              <a:lnSpc>
                <a:spcPct val="150000"/>
              </a:lnSpc>
              <a:spcBef>
                <a:spcPts val="0"/>
              </a:spcBef>
              <a:spcAft>
                <a:spcPts val="0"/>
              </a:spcAft>
              <a:buFont typeface="Times New Roman" panose="02020603050405020304" pitchFamily="18" charset="0"/>
              <a:buChar char="-"/>
            </a:pPr>
            <a:r>
              <a:rPr lang="en-US" sz="1800" dirty="0" err="1">
                <a:effectLst/>
                <a:latin typeface="Times New Roman" panose="02020603050405020304" pitchFamily="18" charset="0"/>
                <a:ea typeface="Calibri" panose="020F0502020204030204" pitchFamily="34" charset="0"/>
                <a:cs typeface="Arial" panose="020B0604020202020204" pitchFamily="34" charset="0"/>
              </a:rPr>
              <a:t>Bảo</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vệ</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cho</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thiết</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bị</a:t>
            </a:r>
            <a:r>
              <a:rPr lang="en-US" sz="1800" dirty="0">
                <a:effectLst/>
                <a:latin typeface="Times New Roman" panose="02020603050405020304" pitchFamily="18" charset="0"/>
                <a:ea typeface="Calibri" panose="020F0502020204030204" pitchFamily="34" charset="0"/>
                <a:cs typeface="Arial" panose="020B0604020202020204" pitchFamily="34" charset="0"/>
              </a:rPr>
              <a:t> Windows Endpoint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và</a:t>
            </a:r>
            <a:r>
              <a:rPr lang="en-US" sz="1800" dirty="0">
                <a:effectLst/>
                <a:latin typeface="Times New Roman" panose="02020603050405020304" pitchFamily="18" charset="0"/>
                <a:ea typeface="Calibri" panose="020F0502020204030204" pitchFamily="34" charset="0"/>
                <a:cs typeface="Arial" panose="020B0604020202020204" pitchFamily="34" charset="0"/>
              </a:rPr>
              <a:t> Mac Endpoint.</a:t>
            </a:r>
          </a:p>
          <a:p>
            <a:pPr marL="342900" marR="0" lvl="0" indent="-342900" algn="just">
              <a:lnSpc>
                <a:spcPct val="150000"/>
              </a:lnSpc>
              <a:spcBef>
                <a:spcPts val="0"/>
              </a:spcBef>
              <a:spcAft>
                <a:spcPts val="0"/>
              </a:spcAft>
              <a:buFont typeface="Times New Roman" panose="02020603050405020304" pitchFamily="18" charset="0"/>
              <a:buChar char="-"/>
            </a:pPr>
            <a:r>
              <a:rPr lang="en-US" sz="1800" dirty="0" err="1">
                <a:effectLst/>
                <a:latin typeface="Times New Roman" panose="02020603050405020304" pitchFamily="18" charset="0"/>
                <a:ea typeface="Calibri" panose="020F0502020204030204" pitchFamily="34" charset="0"/>
                <a:cs typeface="Arial" panose="020B0604020202020204" pitchFamily="34" charset="0"/>
              </a:rPr>
              <a:t>Đối</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với</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thiết</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bị</a:t>
            </a:r>
            <a:r>
              <a:rPr lang="en-US" sz="1800" dirty="0">
                <a:effectLst/>
                <a:latin typeface="Times New Roman" panose="02020603050405020304" pitchFamily="18" charset="0"/>
                <a:ea typeface="Calibri" panose="020F0502020204030204" pitchFamily="34" charset="0"/>
                <a:cs typeface="Arial" panose="020B0604020202020204" pitchFamily="34" charset="0"/>
              </a:rPr>
              <a:t> Mac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sẽ</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không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có</a:t>
            </a:r>
            <a:r>
              <a:rPr lang="en-US" sz="1800" dirty="0">
                <a:effectLst/>
                <a:latin typeface="Times New Roman" panose="02020603050405020304" pitchFamily="18" charset="0"/>
                <a:ea typeface="Calibri" panose="020F0502020204030204" pitchFamily="34" charset="0"/>
                <a:cs typeface="Arial" panose="020B0604020202020204" pitchFamily="34" charset="0"/>
              </a:rPr>
              <a:t> Firewall, Application Control, Sandbox Analysis.</a:t>
            </a:r>
          </a:p>
        </p:txBody>
      </p:sp>
      <p:sp>
        <p:nvSpPr>
          <p:cNvPr id="4" name="Slide Number Placeholder 3"/>
          <p:cNvSpPr>
            <a:spLocks noGrp="1"/>
          </p:cNvSpPr>
          <p:nvPr>
            <p:ph type="sldNum" sz="quarter" idx="5"/>
          </p:nvPr>
        </p:nvSpPr>
        <p:spPr/>
        <p:txBody>
          <a:bodyPr/>
          <a:lstStyle/>
          <a:p>
            <a:fld id="{0214633B-F93B-4208-A287-D690BABE2CCF}" type="slidenum">
              <a:rPr lang="en-US" smtClean="0"/>
              <a:t>7</a:t>
            </a:fld>
            <a:endParaRPr lang="en-US"/>
          </a:p>
        </p:txBody>
      </p:sp>
    </p:spTree>
    <p:extLst>
      <p:ext uri="{BB962C8B-B14F-4D97-AF65-F5344CB8AC3E}">
        <p14:creationId xmlns:p14="http://schemas.microsoft.com/office/powerpoint/2010/main" val="1164033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vi-VN" b="1" i="1" dirty="0">
                <a:solidFill>
                  <a:srgbClr val="333333"/>
                </a:solidFill>
                <a:effectLst/>
                <a:latin typeface="Open Sans" panose="020B0606030504020204" pitchFamily="34" charset="0"/>
              </a:rPr>
              <a:t>Bảo vệ khỏi malware và ransomware:</a:t>
            </a:r>
            <a:r>
              <a:rPr lang="vi-VN" b="0" i="1" dirty="0">
                <a:solidFill>
                  <a:srgbClr val="333333"/>
                </a:solidFill>
                <a:effectLst/>
                <a:latin typeface="Open Sans" panose="020B0606030504020204" pitchFamily="34" charset="0"/>
              </a:rPr>
              <a:t> Bảo vệ thiết bị đầu cuối chống lại phần mềm độc hại, phần mềm tống tiền, tập lệnh độc hại…Với khả năng bảo vệ tiên tiến thích ứng để bảo vệ khỏi các mối đe dọa mới chưa xác định và lén lút.</a:t>
            </a:r>
            <a:endParaRPr lang="vi-VN" b="0" i="0" dirty="0">
              <a:solidFill>
                <a:srgbClr val="333333"/>
              </a:solidFill>
              <a:effectLst/>
              <a:latin typeface="Open Sans" panose="020B0606030504020204" pitchFamily="34" charset="0"/>
            </a:endParaRPr>
          </a:p>
          <a:p>
            <a:pPr algn="l">
              <a:buFont typeface="Arial" panose="020B0604020202020204" pitchFamily="34" charset="0"/>
              <a:buChar char="•"/>
            </a:pPr>
            <a:r>
              <a:rPr lang="vi-VN" b="1" i="1" dirty="0">
                <a:solidFill>
                  <a:srgbClr val="333333"/>
                </a:solidFill>
                <a:effectLst/>
                <a:latin typeface="Open Sans" panose="020B0606030504020204" pitchFamily="34" charset="0"/>
              </a:rPr>
              <a:t>Khả năng phát hiện (detection) và phản hồi (response) mở rộng</a:t>
            </a:r>
            <a:r>
              <a:rPr lang="vi-VN" b="0" i="1" dirty="0">
                <a:solidFill>
                  <a:srgbClr val="333333"/>
                </a:solidFill>
                <a:effectLst/>
                <a:latin typeface="Open Sans" panose="020B0606030504020204" pitchFamily="34" charset="0"/>
              </a:rPr>
              <a:t>: XDR mở rộng khả năng phát hiện và phản hồi với phát hiện nhiều lớp, tìm kiếm mối đe dọa và điều tra trên email, điểm cuối, máy chủ, khối lượng công việc đám mây và mạng cùng nhau trong một bảng điều khiển.</a:t>
            </a:r>
            <a:endParaRPr lang="vi-VN" b="0" i="0" dirty="0">
              <a:solidFill>
                <a:srgbClr val="333333"/>
              </a:solidFill>
              <a:effectLst/>
              <a:latin typeface="Open Sans" panose="020B0606030504020204" pitchFamily="34" charset="0"/>
            </a:endParaRPr>
          </a:p>
          <a:p>
            <a:pPr algn="l">
              <a:buFont typeface="Arial" panose="020B0604020202020204" pitchFamily="34" charset="0"/>
              <a:buChar char="•"/>
            </a:pPr>
            <a:r>
              <a:rPr lang="vi-VN" b="1" i="1" dirty="0">
                <a:solidFill>
                  <a:srgbClr val="333333"/>
                </a:solidFill>
                <a:effectLst/>
                <a:latin typeface="Open Sans" panose="020B0606030504020204" pitchFamily="34" charset="0"/>
              </a:rPr>
              <a:t>Bản vá ảo kịp thời nhất trong lĩnh vực bảo mật:</a:t>
            </a:r>
            <a:r>
              <a:rPr lang="vi-VN" b="0" i="1" dirty="0">
                <a:solidFill>
                  <a:srgbClr val="333333"/>
                </a:solidFill>
                <a:effectLst/>
                <a:latin typeface="Open Sans" panose="020B0606030504020204" pitchFamily="34" charset="0"/>
              </a:rPr>
              <a:t> Bảo vệ lỗ hổng bảo vệ áp dụng các bản vá ảo để bảo vệ trước khi bản vá có sẵn hoặc có thể triển khai.</a:t>
            </a:r>
            <a:endParaRPr lang="vi-VN" b="0" i="0" dirty="0">
              <a:solidFill>
                <a:srgbClr val="333333"/>
              </a:solidFill>
              <a:effectLst/>
              <a:latin typeface="Open Sans" panose="020B0606030504020204" pitchFamily="34" charset="0"/>
            </a:endParaRPr>
          </a:p>
          <a:p>
            <a:pPr algn="l">
              <a:buFont typeface="Arial" panose="020B0604020202020204" pitchFamily="34" charset="0"/>
              <a:buChar char="•"/>
            </a:pPr>
            <a:r>
              <a:rPr lang="vi-VN" b="1" i="1" dirty="0">
                <a:solidFill>
                  <a:srgbClr val="333333"/>
                </a:solidFill>
                <a:effectLst/>
                <a:latin typeface="Open Sans" panose="020B0606030504020204" pitchFamily="34" charset="0"/>
              </a:rPr>
              <a:t>Ransomware rollback:</a:t>
            </a:r>
            <a:r>
              <a:rPr lang="vi-VN" b="0" i="1" dirty="0">
                <a:solidFill>
                  <a:srgbClr val="333333"/>
                </a:solidFill>
                <a:effectLst/>
                <a:latin typeface="Open Sans" panose="020B0606030504020204" pitchFamily="34" charset="0"/>
              </a:rPr>
              <a:t> Phát hiện ransomware với Machine Learning runtime và các quy tắc của chuyên gia để chặn các quy trình mã hóa trong mili giây. Rollback khôi phục bất kỳ tập tin nào được mã hóa trước khi phát hiện.</a:t>
            </a:r>
            <a:endParaRPr lang="vi-VN" b="0" i="0" dirty="0">
              <a:solidFill>
                <a:srgbClr val="333333"/>
              </a:solidFill>
              <a:effectLst/>
              <a:latin typeface="Open Sans" panose="020B0606030504020204" pitchFamily="34" charset="0"/>
            </a:endParaRPr>
          </a:p>
          <a:p>
            <a:pPr algn="l">
              <a:buFont typeface="Arial" panose="020B0604020202020204" pitchFamily="34" charset="0"/>
              <a:buChar char="•"/>
            </a:pPr>
            <a:r>
              <a:rPr lang="vi-VN" b="1" i="1" dirty="0">
                <a:solidFill>
                  <a:srgbClr val="333333"/>
                </a:solidFill>
                <a:effectLst/>
                <a:latin typeface="Open Sans" panose="020B0606030504020204" pitchFamily="34" charset="0"/>
              </a:rPr>
              <a:t>Phòng thủ mối đe dọa được kết nối:</a:t>
            </a:r>
            <a:r>
              <a:rPr lang="vi-VN" b="0" i="1" dirty="0">
                <a:solidFill>
                  <a:srgbClr val="333333"/>
                </a:solidFill>
                <a:effectLst/>
                <a:latin typeface="Open Sans" panose="020B0606030504020204" pitchFamily="34" charset="0"/>
              </a:rPr>
              <a:t> Trend Micro Apex One tích hợp với các sản phẩm bảo mật khác thông qua hệ thống thông minh về mối đe dọa đám mây toàn cầu, cung cấp các bản cập nhật phản hồi nhanh sandbox cho các điểm cuối.</a:t>
            </a:r>
            <a:endParaRPr lang="vi-VN" b="0" i="0" dirty="0">
              <a:solidFill>
                <a:srgbClr val="333333"/>
              </a:solidFill>
              <a:effectLst/>
              <a:latin typeface="Open Sans" panose="020B0606030504020204" pitchFamily="34" charset="0"/>
            </a:endParaRPr>
          </a:p>
          <a:p>
            <a:pPr algn="l">
              <a:buFont typeface="Arial" panose="020B0604020202020204" pitchFamily="34" charset="0"/>
              <a:buChar char="•"/>
            </a:pPr>
            <a:r>
              <a:rPr lang="vi-VN" b="1" i="1" dirty="0">
                <a:solidFill>
                  <a:srgbClr val="333333"/>
                </a:solidFill>
                <a:effectLst/>
                <a:latin typeface="Open Sans" panose="020B0606030504020204" pitchFamily="34" charset="0"/>
              </a:rPr>
              <a:t>Triển khai linh hoạt:</a:t>
            </a:r>
            <a:r>
              <a:rPr lang="vi-VN" b="0" i="1" dirty="0">
                <a:solidFill>
                  <a:srgbClr val="333333"/>
                </a:solidFill>
                <a:effectLst/>
                <a:latin typeface="Open Sans" panose="020B0606030504020204" pitchFamily="34" charset="0"/>
              </a:rPr>
              <a:t> Trend Micro Apex One ™ như một Dịch vụ giúp tiết kiệm thời gian, tiền bạc và luôn cập nhật các biện pháp bảo vệ mới nhất. Hỗ trợ triển khai tại chỗ (on-prem) và kết hợp (hybrid).</a:t>
            </a:r>
            <a:endParaRPr lang="vi-VN" b="0" i="0" dirty="0">
              <a:solidFill>
                <a:srgbClr val="333333"/>
              </a:solidFill>
              <a:effectLst/>
              <a:latin typeface="Open Sans" panose="020B0606030504020204" pitchFamily="34" charset="0"/>
            </a:endParaRPr>
          </a:p>
        </p:txBody>
      </p:sp>
      <p:sp>
        <p:nvSpPr>
          <p:cNvPr id="4" name="Slide Number Placeholder 3"/>
          <p:cNvSpPr>
            <a:spLocks noGrp="1"/>
          </p:cNvSpPr>
          <p:nvPr>
            <p:ph type="sldNum" sz="quarter" idx="5"/>
          </p:nvPr>
        </p:nvSpPr>
        <p:spPr/>
        <p:txBody>
          <a:bodyPr/>
          <a:lstStyle/>
          <a:p>
            <a:fld id="{0214633B-F93B-4208-A287-D690BABE2CCF}" type="slidenum">
              <a:rPr lang="en-US" smtClean="0"/>
              <a:t>8</a:t>
            </a:fld>
            <a:endParaRPr lang="en-US"/>
          </a:p>
        </p:txBody>
      </p:sp>
    </p:spTree>
    <p:extLst>
      <p:ext uri="{BB962C8B-B14F-4D97-AF65-F5344CB8AC3E}">
        <p14:creationId xmlns:p14="http://schemas.microsoft.com/office/powerpoint/2010/main" val="38763525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just">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Arial" panose="020B0604020202020204" pitchFamily="34" charset="0"/>
              </a:rPr>
              <a:t>Prevention: bao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gồm</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các</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công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nghệ</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ngăn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chặn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đối</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tượng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từ</a:t>
            </a:r>
            <a:r>
              <a:rPr lang="en-US" sz="1800" dirty="0">
                <a:effectLst/>
                <a:latin typeface="Times New Roman" panose="02020603050405020304" pitchFamily="18" charset="0"/>
                <a:ea typeface="Calibri" panose="020F0502020204030204" pitchFamily="34" charset="0"/>
                <a:cs typeface="Arial" panose="020B0604020202020204" pitchFamily="34" charset="0"/>
              </a:rPr>
              <a:t> Malware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đến</a:t>
            </a:r>
            <a:r>
              <a:rPr lang="en-US" sz="1800" dirty="0">
                <a:effectLst/>
                <a:latin typeface="Times New Roman" panose="02020603050405020304" pitchFamily="18" charset="0"/>
                <a:ea typeface="Calibri" panose="020F0502020204030204" pitchFamily="34" charset="0"/>
                <a:cs typeface="Arial" panose="020B0604020202020204" pitchFamily="34" charset="0"/>
              </a:rPr>
              <a:t> Attacker.</a:t>
            </a:r>
          </a:p>
          <a:p>
            <a:pPr marL="342900" marR="0" lvl="0" indent="-342900" algn="just">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Arial" panose="020B0604020202020204" pitchFamily="34" charset="0"/>
              </a:rPr>
              <a:t>Real Time Detection: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phát</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hiện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nhanh</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mối</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đe</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dọa</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từ</a:t>
            </a:r>
            <a:r>
              <a:rPr lang="en-US" sz="1800" dirty="0">
                <a:effectLst/>
                <a:latin typeface="Times New Roman" panose="02020603050405020304" pitchFamily="18" charset="0"/>
                <a:ea typeface="Calibri" panose="020F0502020204030204" pitchFamily="34" charset="0"/>
                <a:cs typeface="Arial" panose="020B0604020202020204" pitchFamily="34" charset="0"/>
              </a:rPr>
              <a:t> endpoint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đến</a:t>
            </a:r>
            <a:r>
              <a:rPr lang="en-US" sz="1800" dirty="0">
                <a:effectLst/>
                <a:latin typeface="Times New Roman" panose="02020603050405020304" pitchFamily="18" charset="0"/>
                <a:ea typeface="Calibri" panose="020F0502020204030204" pitchFamily="34" charset="0"/>
                <a:cs typeface="Arial" panose="020B0604020202020204" pitchFamily="34" charset="0"/>
              </a:rPr>
              <a:t> email.</a:t>
            </a:r>
          </a:p>
          <a:p>
            <a:pPr marL="342900" marR="0" lvl="0" indent="-342900" algn="just">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Arial" panose="020B0604020202020204" pitchFamily="34" charset="0"/>
              </a:rPr>
              <a:t>Automated Response: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lập</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tức</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đưa</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ra</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hành</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động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phản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hồi</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tích</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cực</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bảo</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vệ</a:t>
            </a:r>
            <a:r>
              <a:rPr lang="en-US" sz="1800" dirty="0">
                <a:effectLst/>
                <a:latin typeface="Times New Roman" panose="02020603050405020304" pitchFamily="18" charset="0"/>
                <a:ea typeface="Calibri" panose="020F0502020204030204" pitchFamily="34" charset="0"/>
                <a:cs typeface="Arial" panose="020B0604020202020204" pitchFamily="34" charset="0"/>
              </a:rPr>
              <a:t>.</a:t>
            </a:r>
          </a:p>
          <a:p>
            <a:pPr marL="342900" marR="0" lvl="0" indent="-342900" algn="just">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Arial" panose="020B0604020202020204" pitchFamily="34" charset="0"/>
              </a:rPr>
              <a:t>Investigation and Response: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đưa</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ra</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tầm</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nhìn</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tổng</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quát</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về</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mối</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nguy</a:t>
            </a:r>
            <a:r>
              <a:rPr lang="en-US" sz="1800" dirty="0">
                <a:effectLst/>
                <a:latin typeface="Times New Roman" panose="02020603050405020304" pitchFamily="18" charset="0"/>
                <a:ea typeface="Calibri" panose="020F0502020204030204" pitchFamily="34" charset="0"/>
                <a:cs typeface="Arial" panose="020B0604020202020204" pitchFamily="34" charset="0"/>
              </a:rPr>
              <a:t> </a:t>
            </a:r>
            <a:r>
              <a:rPr lang="en-US" sz="1800" dirty="0" err="1">
                <a:effectLst/>
                <a:latin typeface="Times New Roman" panose="02020603050405020304" pitchFamily="18" charset="0"/>
                <a:ea typeface="Calibri" panose="020F0502020204030204" pitchFamily="34" charset="0"/>
                <a:cs typeface="Arial" panose="020B0604020202020204" pitchFamily="34" charset="0"/>
              </a:rPr>
              <a:t>hại</a:t>
            </a:r>
            <a:r>
              <a:rPr lang="en-US" sz="1800" dirty="0">
                <a:effectLst/>
                <a:latin typeface="Times New Roman" panose="02020603050405020304" pitchFamily="18" charset="0"/>
                <a:ea typeface="Calibri" panose="020F0502020204030204" pitchFamily="34" charset="0"/>
                <a:cs typeface="Arial" panose="020B0604020202020204" pitchFamily="34" charset="0"/>
              </a:rPr>
              <a:t>.</a:t>
            </a:r>
          </a:p>
        </p:txBody>
      </p:sp>
      <p:sp>
        <p:nvSpPr>
          <p:cNvPr id="4" name="Slide Number Placeholder 3"/>
          <p:cNvSpPr>
            <a:spLocks noGrp="1"/>
          </p:cNvSpPr>
          <p:nvPr>
            <p:ph type="sldNum" sz="quarter" idx="5"/>
          </p:nvPr>
        </p:nvSpPr>
        <p:spPr/>
        <p:txBody>
          <a:bodyPr/>
          <a:lstStyle/>
          <a:p>
            <a:fld id="{0214633B-F93B-4208-A287-D690BABE2CCF}" type="slidenum">
              <a:rPr lang="en-US" smtClean="0"/>
              <a:t>9</a:t>
            </a:fld>
            <a:endParaRPr lang="en-US"/>
          </a:p>
        </p:txBody>
      </p:sp>
    </p:spTree>
    <p:extLst>
      <p:ext uri="{BB962C8B-B14F-4D97-AF65-F5344CB8AC3E}">
        <p14:creationId xmlns:p14="http://schemas.microsoft.com/office/powerpoint/2010/main" val="3588500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132BAE4-EF96-401E-9835-FEF9D1E36FF4}" type="datetime1">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142946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91AC6C-1BC6-47FA-9DC8-070F2A5615A2}" type="datetime1">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486853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36F4F4-7454-4D5D-B0E5-ADD7BEA612DE}" type="datetime1">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74412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Google Shape;105;p1">
            <a:extLst>
              <a:ext uri="{FF2B5EF4-FFF2-40B4-BE49-F238E27FC236}">
                <a16:creationId xmlns:a16="http://schemas.microsoft.com/office/drawing/2014/main" id="{E9C428B9-BD3B-47CF-96EB-8E8024AAE980}"/>
              </a:ext>
            </a:extLst>
          </p:cNvPr>
          <p:cNvSpPr/>
          <p:nvPr/>
        </p:nvSpPr>
        <p:spPr>
          <a:xfrm>
            <a:off x="0" y="6485045"/>
            <a:ext cx="8594558" cy="364764"/>
          </a:xfrm>
          <a:prstGeom prst="rect">
            <a:avLst/>
          </a:prstGeom>
          <a:solidFill>
            <a:schemeClr val="dk1">
              <a:alpha val="81000"/>
            </a:schemeClr>
          </a:solidFill>
          <a:ln w="12700" cap="flat" cmpd="sng">
            <a:solidFill>
              <a:schemeClr val="dk1"/>
            </a:solidFill>
            <a:prstDash val="solid"/>
            <a:miter lim="800000"/>
            <a:headEnd type="none" w="sm" len="sm"/>
            <a:tailEnd type="none" w="sm" len="sm"/>
          </a:ln>
        </p:spPr>
        <p:txBody>
          <a:bodyPr spcFirstLastPara="1" wrap="square" lIns="137156" tIns="68569" rIns="137156" bIns="68569" anchor="ctr" anchorCtr="0">
            <a:noAutofit/>
          </a:bodyPr>
          <a:lstStyle/>
          <a:p>
            <a:pPr marL="1200120" algn="ctr"/>
            <a:r>
              <a:rPr lang="en-US" sz="1200" b="0">
                <a:solidFill>
                  <a:schemeClr val="bg1"/>
                </a:solidFill>
                <a:latin typeface="Arial Nova Cond" panose="020B0506020202020204" pitchFamily="34" charset="0"/>
              </a:rPr>
              <a:t>University </a:t>
            </a:r>
            <a:r>
              <a:rPr lang="en-US" sz="1200" b="0" dirty="0">
                <a:solidFill>
                  <a:schemeClr val="bg1"/>
                </a:solidFill>
                <a:latin typeface="Arial Nova Cond" panose="020B0506020202020204" pitchFamily="34" charset="0"/>
              </a:rPr>
              <a:t>of Information Technology (UIT), VNU-HCM</a:t>
            </a:r>
            <a:endParaRPr sz="1200" b="0" dirty="0">
              <a:solidFill>
                <a:schemeClr val="bg1"/>
              </a:solidFill>
              <a:latin typeface="Arial Nova Cond" panose="020B0506020202020204" pitchFamily="34" charset="0"/>
            </a:endParaRPr>
          </a:p>
        </p:txBody>
      </p:sp>
      <p:sp>
        <p:nvSpPr>
          <p:cNvPr id="15" name="Google Shape;109;p1">
            <a:extLst>
              <a:ext uri="{FF2B5EF4-FFF2-40B4-BE49-F238E27FC236}">
                <a16:creationId xmlns:a16="http://schemas.microsoft.com/office/drawing/2014/main" id="{91E4D465-1973-499C-87CE-5A38A4FE5280}"/>
              </a:ext>
            </a:extLst>
          </p:cNvPr>
          <p:cNvSpPr/>
          <p:nvPr userDrawn="1"/>
        </p:nvSpPr>
        <p:spPr>
          <a:xfrm>
            <a:off x="549442" y="6494522"/>
            <a:ext cx="549442" cy="362774"/>
          </a:xfrm>
          <a:prstGeom prst="rect">
            <a:avLst/>
          </a:prstGeom>
          <a:solidFill>
            <a:schemeClr val="lt1"/>
          </a:solidFill>
          <a:ln w="12700" cap="flat" cmpd="sng">
            <a:solidFill>
              <a:schemeClr val="tx1">
                <a:lumMod val="50000"/>
                <a:lumOff val="50000"/>
              </a:schemeClr>
            </a:solidFill>
            <a:prstDash val="solid"/>
            <a:miter lim="800000"/>
            <a:headEnd type="none" w="sm" len="sm"/>
            <a:tailEnd type="none" w="sm" len="sm"/>
          </a:ln>
        </p:spPr>
        <p:txBody>
          <a:bodyPr spcFirstLastPara="1" wrap="square" lIns="68569" tIns="34275" rIns="68569" bIns="34275" anchor="ctr" anchorCtr="0">
            <a:noAutofit/>
          </a:bodyPr>
          <a:lstStyle/>
          <a:p>
            <a:pPr algn="ctr"/>
            <a:endParaRPr lang="en-US" sz="1500" b="1" dirty="0">
              <a:solidFill>
                <a:schemeClr val="dk1"/>
              </a:solidFill>
            </a:endParaRPr>
          </a:p>
        </p:txBody>
      </p:sp>
      <p:sp>
        <p:nvSpPr>
          <p:cNvPr id="13" name="Google Shape;109;p1">
            <a:extLst>
              <a:ext uri="{FF2B5EF4-FFF2-40B4-BE49-F238E27FC236}">
                <a16:creationId xmlns:a16="http://schemas.microsoft.com/office/drawing/2014/main" id="{16772B44-7759-405B-9C67-35948DD5766F}"/>
              </a:ext>
            </a:extLst>
          </p:cNvPr>
          <p:cNvSpPr/>
          <p:nvPr userDrawn="1"/>
        </p:nvSpPr>
        <p:spPr>
          <a:xfrm>
            <a:off x="8594558" y="6490779"/>
            <a:ext cx="549442" cy="362774"/>
          </a:xfrm>
          <a:prstGeom prst="rect">
            <a:avLst/>
          </a:prstGeom>
          <a:solidFill>
            <a:schemeClr val="lt1"/>
          </a:solidFill>
          <a:ln w="12700" cap="flat" cmpd="sng">
            <a:solidFill>
              <a:schemeClr val="tx1">
                <a:lumMod val="50000"/>
                <a:lumOff val="50000"/>
              </a:schemeClr>
            </a:solidFill>
            <a:prstDash val="solid"/>
            <a:miter lim="800000"/>
            <a:headEnd type="none" w="sm" len="sm"/>
            <a:tailEnd type="none" w="sm" len="sm"/>
          </a:ln>
        </p:spPr>
        <p:txBody>
          <a:bodyPr spcFirstLastPara="1" wrap="square" lIns="68569" tIns="34275" rIns="68569" bIns="34275" anchor="ctr" anchorCtr="0">
            <a:noAutofit/>
          </a:bodyPr>
          <a:lstStyle/>
          <a:p>
            <a:pPr algn="ctr"/>
            <a:endParaRPr lang="en-US" sz="1500" b="1" dirty="0">
              <a:solidFill>
                <a:schemeClr val="dk1"/>
              </a:solidFill>
            </a:endParaRPr>
          </a:p>
        </p:txBody>
      </p:sp>
      <p:sp>
        <p:nvSpPr>
          <p:cNvPr id="2" name="Title 1"/>
          <p:cNvSpPr>
            <a:spLocks noGrp="1"/>
          </p:cNvSpPr>
          <p:nvPr>
            <p:ph type="title" hasCustomPrompt="1"/>
          </p:nvPr>
        </p:nvSpPr>
        <p:spPr>
          <a:xfrm>
            <a:off x="169946" y="144644"/>
            <a:ext cx="8214072" cy="510111"/>
          </a:xfrm>
        </p:spPr>
        <p:txBody>
          <a:bodyPr>
            <a:normAutofit/>
          </a:bodyPr>
          <a:lstStyle>
            <a:lvl1pPr>
              <a:defRPr sz="4000">
                <a:solidFill>
                  <a:schemeClr val="accent5">
                    <a:lumMod val="75000"/>
                  </a:schemeClr>
                </a:solidFill>
                <a:latin typeface="Arial" panose="020B0604020202020204" pitchFamily="34" charset="0"/>
                <a:cs typeface="Arial" panose="020B0604020202020204" pitchFamily="34" charset="0"/>
              </a:defRPr>
            </a:lvl1pPr>
          </a:lstStyle>
          <a:p>
            <a:r>
              <a:rPr lang="en-US" dirty="0"/>
              <a:t>Title slide</a:t>
            </a:r>
          </a:p>
        </p:txBody>
      </p:sp>
      <p:sp>
        <p:nvSpPr>
          <p:cNvPr id="3" name="Content Placeholder 2"/>
          <p:cNvSpPr>
            <a:spLocks noGrp="1"/>
          </p:cNvSpPr>
          <p:nvPr>
            <p:ph idx="1"/>
          </p:nvPr>
        </p:nvSpPr>
        <p:spPr>
          <a:xfrm>
            <a:off x="216567" y="1009644"/>
            <a:ext cx="8594557" cy="5290319"/>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581306" y="6483871"/>
            <a:ext cx="405441" cy="365125"/>
          </a:xfrm>
        </p:spPr>
        <p:txBody>
          <a:bodyPr/>
          <a:lstStyle>
            <a:lvl1pPr>
              <a:defRPr>
                <a:solidFill>
                  <a:schemeClr val="tx1"/>
                </a:solidFill>
              </a:defRPr>
            </a:lvl1pPr>
          </a:lstStyle>
          <a:p>
            <a:fld id="{B487F271-60DF-4592-BB7F-B45BB4441AA9}" type="slidenum">
              <a:rPr lang="en-US" smtClean="0"/>
              <a:pPr/>
              <a:t>‹#›</a:t>
            </a:fld>
            <a:endParaRPr lang="en-US" dirty="0"/>
          </a:p>
        </p:txBody>
      </p:sp>
      <p:pic>
        <p:nvPicPr>
          <p:cNvPr id="10" name="Picture 9" descr="A picture containing object, clock&#10;&#10;Description automatically generated">
            <a:extLst>
              <a:ext uri="{FF2B5EF4-FFF2-40B4-BE49-F238E27FC236}">
                <a16:creationId xmlns:a16="http://schemas.microsoft.com/office/drawing/2014/main" id="{D47A60E3-3D29-46FE-AB63-A695505C87E9}"/>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8384018" y="31224"/>
            <a:ext cx="728362" cy="728362"/>
          </a:xfrm>
          <a:prstGeom prst="rect">
            <a:avLst/>
          </a:prstGeom>
        </p:spPr>
      </p:pic>
      <p:pic>
        <p:nvPicPr>
          <p:cNvPr id="12" name="Picture 11" descr="A close up of a logo&#10;&#10;Description generated with very high confidence">
            <a:extLst>
              <a:ext uri="{FF2B5EF4-FFF2-40B4-BE49-F238E27FC236}">
                <a16:creationId xmlns:a16="http://schemas.microsoft.com/office/drawing/2014/main" id="{9D24ADE5-0C5C-44A1-9FF6-58956EF9737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75471"/>
          <a:stretch/>
        </p:blipFill>
        <p:spPr>
          <a:xfrm>
            <a:off x="8694630" y="6424003"/>
            <a:ext cx="417750" cy="472670"/>
          </a:xfrm>
          <a:prstGeom prst="rect">
            <a:avLst/>
          </a:prstGeom>
        </p:spPr>
      </p:pic>
      <p:cxnSp>
        <p:nvCxnSpPr>
          <p:cNvPr id="14" name="Straight Connector 13">
            <a:extLst>
              <a:ext uri="{FF2B5EF4-FFF2-40B4-BE49-F238E27FC236}">
                <a16:creationId xmlns:a16="http://schemas.microsoft.com/office/drawing/2014/main" id="{FA83563C-5C68-4B36-9934-4B1F666D6552}"/>
              </a:ext>
            </a:extLst>
          </p:cNvPr>
          <p:cNvCxnSpPr/>
          <p:nvPr userDrawn="1"/>
        </p:nvCxnSpPr>
        <p:spPr>
          <a:xfrm>
            <a:off x="0" y="832199"/>
            <a:ext cx="9144000"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382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FD31F5-B86C-42C2-9B18-CACBD66E1162}" type="datetime1">
              <a:rPr lang="en-US" smtClean="0"/>
              <a:t>12/6/2023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777116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2F8B556-B1D1-491C-89AB-66731DCC77DE}" type="datetime1">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419278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EDAD88C-F643-4BA5-9C82-72FA2262C860}" type="datetime1">
              <a:rPr lang="en-US" smtClean="0"/>
              <a:t>12/6/2023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3211060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09ABF0-587C-4552-A769-0D8B5734B185}" type="datetime1">
              <a:rPr lang="en-US" smtClean="0"/>
              <a:t>12/6/2023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2313697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7393E2-C834-4338-A398-5464AB7866F5}" type="datetime1">
              <a:rPr lang="en-US" smtClean="0"/>
              <a:t>12/6/2023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1608616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891DBC9-E6B0-4610-A49D-534249B0763B}" type="datetime1">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138892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84A8F27-1C85-43B1-B996-E57117C13630}" type="datetime1">
              <a:rPr lang="en-US" smtClean="0"/>
              <a:t>12/6/2023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87F271-60DF-4592-BB7F-B45BB4441AA9}" type="slidenum">
              <a:rPr lang="en-US" smtClean="0"/>
              <a:t>‹#›</a:t>
            </a:fld>
            <a:endParaRPr lang="en-US"/>
          </a:p>
        </p:txBody>
      </p:sp>
    </p:spTree>
    <p:extLst>
      <p:ext uri="{BB962C8B-B14F-4D97-AF65-F5344CB8AC3E}">
        <p14:creationId xmlns:p14="http://schemas.microsoft.com/office/powerpoint/2010/main" val="2731294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887FB8-3E84-421F-B192-10C24D654A3B}" type="datetime1">
              <a:rPr lang="en-US" smtClean="0"/>
              <a:t>12/6/2023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87F271-60DF-4592-BB7F-B45BB4441AA9}" type="slidenum">
              <a:rPr lang="en-US" smtClean="0"/>
              <a:t>‹#›</a:t>
            </a:fld>
            <a:endParaRPr lang="en-US"/>
          </a:p>
        </p:txBody>
      </p:sp>
    </p:spTree>
    <p:extLst>
      <p:ext uri="{BB962C8B-B14F-4D97-AF65-F5344CB8AC3E}">
        <p14:creationId xmlns:p14="http://schemas.microsoft.com/office/powerpoint/2010/main" val="4182012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4.png"/><Relationship Id="rId5" Type="http://schemas.openxmlformats.org/officeDocument/2006/relationships/image" Target="../media/image1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6" name="Google Shape;109;p1">
            <a:extLst>
              <a:ext uri="{FF2B5EF4-FFF2-40B4-BE49-F238E27FC236}">
                <a16:creationId xmlns:a16="http://schemas.microsoft.com/office/drawing/2014/main" id="{0A506D4D-4A00-4759-BA00-7311171B8C28}"/>
              </a:ext>
            </a:extLst>
          </p:cNvPr>
          <p:cNvSpPr/>
          <p:nvPr/>
        </p:nvSpPr>
        <p:spPr>
          <a:xfrm>
            <a:off x="8253662" y="0"/>
            <a:ext cx="890338" cy="768391"/>
          </a:xfrm>
          <a:prstGeom prst="rect">
            <a:avLst/>
          </a:prstGeom>
          <a:solidFill>
            <a:schemeClr val="lt1"/>
          </a:solidFill>
          <a:ln w="12700" cap="flat" cmpd="sng">
            <a:noFill/>
            <a:prstDash val="solid"/>
            <a:miter lim="800000"/>
            <a:headEnd type="none" w="sm" len="sm"/>
            <a:tailEnd type="none" w="sm" len="sm"/>
          </a:ln>
        </p:spPr>
        <p:txBody>
          <a:bodyPr spcFirstLastPara="1" wrap="square" lIns="68569" tIns="34275" rIns="68569" bIns="34275" anchor="ctr" anchorCtr="0">
            <a:noAutofit/>
          </a:bodyPr>
          <a:lstStyle/>
          <a:p>
            <a:pPr algn="ctr"/>
            <a:endParaRPr sz="1350" dirty="0"/>
          </a:p>
        </p:txBody>
      </p:sp>
      <p:pic>
        <p:nvPicPr>
          <p:cNvPr id="3" name="Picture 2">
            <a:extLst>
              <a:ext uri="{FF2B5EF4-FFF2-40B4-BE49-F238E27FC236}">
                <a16:creationId xmlns:a16="http://schemas.microsoft.com/office/drawing/2014/main" id="{8A961CC5-719C-4398-AF8D-A62572F029BD}"/>
              </a:ext>
            </a:extLst>
          </p:cNvPr>
          <p:cNvPicPr>
            <a:picLocks noChangeAspect="1"/>
          </p:cNvPicPr>
          <p:nvPr/>
        </p:nvPicPr>
        <p:blipFill rotWithShape="1">
          <a:blip r:embed="rId3">
            <a:extLst>
              <a:ext uri="{28A0092B-C50C-407E-A947-70E740481C1C}">
                <a14:useLocalDpi xmlns:a14="http://schemas.microsoft.com/office/drawing/2010/main" val="0"/>
              </a:ext>
            </a:extLst>
          </a:blip>
          <a:srcRect t="7732" b="7732"/>
          <a:stretch/>
        </p:blipFill>
        <p:spPr>
          <a:xfrm>
            <a:off x="0" y="698731"/>
            <a:ext cx="9144000" cy="5151357"/>
          </a:xfrm>
          <a:prstGeom prst="rect">
            <a:avLst/>
          </a:prstGeom>
        </p:spPr>
      </p:pic>
      <p:grpSp>
        <p:nvGrpSpPr>
          <p:cNvPr id="6" name="Group 5">
            <a:extLst>
              <a:ext uri="{FF2B5EF4-FFF2-40B4-BE49-F238E27FC236}">
                <a16:creationId xmlns:a16="http://schemas.microsoft.com/office/drawing/2014/main" id="{793FF1EC-598A-4285-B0F2-7876C0278B4B}"/>
              </a:ext>
            </a:extLst>
          </p:cNvPr>
          <p:cNvGrpSpPr/>
          <p:nvPr/>
        </p:nvGrpSpPr>
        <p:grpSpPr>
          <a:xfrm>
            <a:off x="-88601" y="27292"/>
            <a:ext cx="9232601" cy="704228"/>
            <a:chOff x="1228555" y="34408"/>
            <a:chExt cx="10836698" cy="811438"/>
          </a:xfrm>
        </p:grpSpPr>
        <p:sp>
          <p:nvSpPr>
            <p:cNvPr id="12" name="Google Shape;105;p1">
              <a:extLst>
                <a:ext uri="{FF2B5EF4-FFF2-40B4-BE49-F238E27FC236}">
                  <a16:creationId xmlns:a16="http://schemas.microsoft.com/office/drawing/2014/main" id="{D2935C59-C4EC-4552-9E8E-47D6A6E4851D}"/>
                </a:ext>
              </a:extLst>
            </p:cNvPr>
            <p:cNvSpPr/>
            <p:nvPr/>
          </p:nvSpPr>
          <p:spPr>
            <a:xfrm>
              <a:off x="1228555" y="74226"/>
              <a:ext cx="10836698" cy="723666"/>
            </a:xfrm>
            <a:prstGeom prst="rect">
              <a:avLst/>
            </a:prstGeom>
            <a:solidFill>
              <a:schemeClr val="dk1">
                <a:alpha val="81000"/>
              </a:schemeClr>
            </a:solidFill>
            <a:ln w="12700" cap="flat" cmpd="sng">
              <a:solidFill>
                <a:schemeClr val="dk1"/>
              </a:solidFill>
              <a:prstDash val="solid"/>
              <a:miter lim="800000"/>
              <a:headEnd type="none" w="sm" len="sm"/>
              <a:tailEnd type="none" w="sm" len="sm"/>
            </a:ln>
          </p:spPr>
          <p:txBody>
            <a:bodyPr spcFirstLastPara="1" wrap="square" lIns="137156" tIns="68569" rIns="137156" bIns="68569" anchor="ctr" anchorCtr="0">
              <a:noAutofit/>
            </a:bodyPr>
            <a:lstStyle/>
            <a:p>
              <a:pPr marL="1200120"/>
              <a:r>
                <a:rPr lang="en-US" sz="1500" dirty="0" err="1">
                  <a:solidFill>
                    <a:schemeClr val="bg1"/>
                  </a:solidFill>
                  <a:latin typeface="UTM Neo Sans Intel" panose="02040603050506020204" pitchFamily="18" charset="0"/>
                </a:rPr>
                <a:t>Trường</a:t>
              </a:r>
              <a:r>
                <a:rPr lang="en-US" sz="1500" dirty="0">
                  <a:solidFill>
                    <a:schemeClr val="bg1"/>
                  </a:solidFill>
                  <a:latin typeface="UTM Neo Sans Intel" panose="02040603050506020204" pitchFamily="18" charset="0"/>
                </a:rPr>
                <a:t> </a:t>
              </a:r>
              <a:r>
                <a:rPr lang="en-US" sz="1500" dirty="0" err="1">
                  <a:solidFill>
                    <a:schemeClr val="bg1"/>
                  </a:solidFill>
                  <a:latin typeface="UTM Neo Sans Intel" panose="02040603050506020204" pitchFamily="18" charset="0"/>
                </a:rPr>
                <a:t>Đại</a:t>
              </a:r>
              <a:r>
                <a:rPr lang="en-US" sz="1500" dirty="0">
                  <a:solidFill>
                    <a:schemeClr val="bg1"/>
                  </a:solidFill>
                  <a:latin typeface="UTM Neo Sans Intel" panose="02040603050506020204" pitchFamily="18" charset="0"/>
                </a:rPr>
                <a:t> </a:t>
              </a:r>
              <a:r>
                <a:rPr lang="en-US" sz="1500" dirty="0" err="1">
                  <a:solidFill>
                    <a:schemeClr val="bg1"/>
                  </a:solidFill>
                  <a:latin typeface="UTM Neo Sans Intel" panose="02040603050506020204" pitchFamily="18" charset="0"/>
                </a:rPr>
                <a:t>học</a:t>
              </a:r>
              <a:r>
                <a:rPr lang="en-US" sz="1500" dirty="0">
                  <a:solidFill>
                    <a:schemeClr val="bg1"/>
                  </a:solidFill>
                  <a:latin typeface="UTM Neo Sans Intel" panose="02040603050506020204" pitchFamily="18" charset="0"/>
                </a:rPr>
                <a:t> </a:t>
              </a:r>
              <a:r>
                <a:rPr lang="en-US" sz="1500" dirty="0" err="1">
                  <a:solidFill>
                    <a:schemeClr val="bg1"/>
                  </a:solidFill>
                  <a:latin typeface="UTM Neo Sans Intel" panose="02040603050506020204" pitchFamily="18" charset="0"/>
                </a:rPr>
                <a:t>Công</a:t>
              </a:r>
              <a:r>
                <a:rPr lang="en-US" sz="1500" dirty="0">
                  <a:solidFill>
                    <a:schemeClr val="bg1"/>
                  </a:solidFill>
                  <a:latin typeface="UTM Neo Sans Intel" panose="02040603050506020204" pitchFamily="18" charset="0"/>
                </a:rPr>
                <a:t> </a:t>
              </a:r>
              <a:r>
                <a:rPr lang="en-US" sz="1500" dirty="0" err="1">
                  <a:solidFill>
                    <a:schemeClr val="bg1"/>
                  </a:solidFill>
                  <a:latin typeface="UTM Neo Sans Intel" panose="02040603050506020204" pitchFamily="18" charset="0"/>
                </a:rPr>
                <a:t>nghệ</a:t>
              </a:r>
              <a:r>
                <a:rPr lang="en-US" sz="1500" dirty="0">
                  <a:solidFill>
                    <a:schemeClr val="bg1"/>
                  </a:solidFill>
                  <a:latin typeface="UTM Neo Sans Intel" panose="02040603050506020204" pitchFamily="18" charset="0"/>
                </a:rPr>
                <a:t> </a:t>
              </a:r>
              <a:r>
                <a:rPr lang="en-US" sz="1500" dirty="0" err="1">
                  <a:solidFill>
                    <a:schemeClr val="bg1"/>
                  </a:solidFill>
                  <a:latin typeface="UTM Neo Sans Intel" panose="02040603050506020204" pitchFamily="18" charset="0"/>
                </a:rPr>
                <a:t>Thông</a:t>
              </a:r>
              <a:r>
                <a:rPr lang="en-US" sz="1500" dirty="0">
                  <a:solidFill>
                    <a:schemeClr val="bg1"/>
                  </a:solidFill>
                  <a:latin typeface="UTM Neo Sans Intel" panose="02040603050506020204" pitchFamily="18" charset="0"/>
                </a:rPr>
                <a:t> tin – </a:t>
              </a:r>
              <a:r>
                <a:rPr lang="en-US" sz="1500" dirty="0" err="1">
                  <a:solidFill>
                    <a:schemeClr val="bg1"/>
                  </a:solidFill>
                  <a:latin typeface="UTM Neo Sans Intel" panose="02040603050506020204" pitchFamily="18" charset="0"/>
                </a:rPr>
                <a:t>Đại</a:t>
              </a:r>
              <a:r>
                <a:rPr lang="en-US" sz="1500" dirty="0">
                  <a:solidFill>
                    <a:schemeClr val="bg1"/>
                  </a:solidFill>
                  <a:latin typeface="UTM Neo Sans Intel" panose="02040603050506020204" pitchFamily="18" charset="0"/>
                </a:rPr>
                <a:t> </a:t>
              </a:r>
              <a:r>
                <a:rPr lang="en-US" sz="1500" dirty="0" err="1">
                  <a:solidFill>
                    <a:schemeClr val="bg1"/>
                  </a:solidFill>
                  <a:latin typeface="UTM Neo Sans Intel" panose="02040603050506020204" pitchFamily="18" charset="0"/>
                </a:rPr>
                <a:t>học</a:t>
              </a:r>
              <a:r>
                <a:rPr lang="en-US" sz="1500" dirty="0">
                  <a:solidFill>
                    <a:schemeClr val="bg1"/>
                  </a:solidFill>
                  <a:latin typeface="UTM Neo Sans Intel" panose="02040603050506020204" pitchFamily="18" charset="0"/>
                </a:rPr>
                <a:t> </a:t>
              </a:r>
              <a:r>
                <a:rPr lang="en-US" sz="1500" dirty="0" err="1">
                  <a:solidFill>
                    <a:schemeClr val="bg1"/>
                  </a:solidFill>
                  <a:latin typeface="UTM Neo Sans Intel" panose="02040603050506020204" pitchFamily="18" charset="0"/>
                </a:rPr>
                <a:t>Quốc</a:t>
              </a:r>
              <a:r>
                <a:rPr lang="en-US" sz="1500" dirty="0">
                  <a:solidFill>
                    <a:schemeClr val="bg1"/>
                  </a:solidFill>
                  <a:latin typeface="UTM Neo Sans Intel" panose="02040603050506020204" pitchFamily="18" charset="0"/>
                </a:rPr>
                <a:t> </a:t>
              </a:r>
              <a:r>
                <a:rPr lang="en-US" sz="1500" dirty="0" err="1">
                  <a:solidFill>
                    <a:schemeClr val="bg1"/>
                  </a:solidFill>
                  <a:latin typeface="UTM Neo Sans Intel" panose="02040603050506020204" pitchFamily="18" charset="0"/>
                </a:rPr>
                <a:t>gia</a:t>
              </a:r>
              <a:r>
                <a:rPr lang="en-US" sz="1500" dirty="0">
                  <a:solidFill>
                    <a:schemeClr val="bg1"/>
                  </a:solidFill>
                  <a:latin typeface="UTM Neo Sans Intel" panose="02040603050506020204" pitchFamily="18" charset="0"/>
                </a:rPr>
                <a:t> Tp. </a:t>
              </a:r>
              <a:r>
                <a:rPr lang="en-US" sz="1500" dirty="0" err="1">
                  <a:solidFill>
                    <a:schemeClr val="bg1"/>
                  </a:solidFill>
                  <a:latin typeface="UTM Neo Sans Intel" panose="02040603050506020204" pitchFamily="18" charset="0"/>
                </a:rPr>
                <a:t>Hồ</a:t>
              </a:r>
              <a:r>
                <a:rPr lang="en-US" sz="1500" dirty="0">
                  <a:solidFill>
                    <a:schemeClr val="bg1"/>
                  </a:solidFill>
                  <a:latin typeface="UTM Neo Sans Intel" panose="02040603050506020204" pitchFamily="18" charset="0"/>
                </a:rPr>
                <a:t> </a:t>
              </a:r>
              <a:r>
                <a:rPr lang="en-US" sz="1500" dirty="0" err="1">
                  <a:solidFill>
                    <a:schemeClr val="bg1"/>
                  </a:solidFill>
                  <a:latin typeface="UTM Neo Sans Intel" panose="02040603050506020204" pitchFamily="18" charset="0"/>
                </a:rPr>
                <a:t>Chí</a:t>
              </a:r>
              <a:r>
                <a:rPr lang="en-US" sz="1500" dirty="0">
                  <a:solidFill>
                    <a:schemeClr val="bg1"/>
                  </a:solidFill>
                  <a:latin typeface="UTM Neo Sans Intel" panose="02040603050506020204" pitchFamily="18" charset="0"/>
                </a:rPr>
                <a:t> Minh</a:t>
              </a:r>
              <a:endParaRPr sz="1200" b="1" dirty="0">
                <a:solidFill>
                  <a:schemeClr val="bg1"/>
                </a:solidFill>
                <a:latin typeface="UTM Neo Sans Intel" panose="02040603050506020204" pitchFamily="18" charset="0"/>
              </a:endParaRPr>
            </a:p>
          </p:txBody>
        </p:sp>
        <p:sp>
          <p:nvSpPr>
            <p:cNvPr id="13" name="Google Shape;109;p1">
              <a:extLst>
                <a:ext uri="{FF2B5EF4-FFF2-40B4-BE49-F238E27FC236}">
                  <a16:creationId xmlns:a16="http://schemas.microsoft.com/office/drawing/2014/main" id="{6FDB471B-3693-44DC-9ED8-85508316CE08}"/>
                </a:ext>
              </a:extLst>
            </p:cNvPr>
            <p:cNvSpPr/>
            <p:nvPr/>
          </p:nvSpPr>
          <p:spPr>
            <a:xfrm>
              <a:off x="1767507" y="34408"/>
              <a:ext cx="899493" cy="811438"/>
            </a:xfrm>
            <a:prstGeom prst="rect">
              <a:avLst/>
            </a:prstGeom>
            <a:solidFill>
              <a:schemeClr val="lt1"/>
            </a:solidFill>
            <a:ln w="12700" cap="flat" cmpd="sng">
              <a:solidFill>
                <a:schemeClr val="dk1"/>
              </a:solidFill>
              <a:prstDash val="solid"/>
              <a:miter lim="800000"/>
              <a:headEnd type="none" w="sm" len="sm"/>
              <a:tailEnd type="none" w="sm" len="sm"/>
            </a:ln>
          </p:spPr>
          <p:txBody>
            <a:bodyPr spcFirstLastPara="1" wrap="square" lIns="68569" tIns="34275" rIns="68569" bIns="34275" anchor="ctr" anchorCtr="0">
              <a:noAutofit/>
            </a:bodyPr>
            <a:lstStyle/>
            <a:p>
              <a:pPr algn="ctr"/>
              <a:endParaRPr sz="1350" dirty="0"/>
            </a:p>
          </p:txBody>
        </p:sp>
      </p:grpSp>
      <p:grpSp>
        <p:nvGrpSpPr>
          <p:cNvPr id="7" name="Group 6">
            <a:extLst>
              <a:ext uri="{FF2B5EF4-FFF2-40B4-BE49-F238E27FC236}">
                <a16:creationId xmlns:a16="http://schemas.microsoft.com/office/drawing/2014/main" id="{56B78E3F-2B1A-4CFF-B80B-EE4C815143F4}"/>
              </a:ext>
            </a:extLst>
          </p:cNvPr>
          <p:cNvGrpSpPr/>
          <p:nvPr/>
        </p:nvGrpSpPr>
        <p:grpSpPr>
          <a:xfrm>
            <a:off x="370573" y="61849"/>
            <a:ext cx="8773427" cy="6201225"/>
            <a:chOff x="592499" y="-1324271"/>
            <a:chExt cx="10149076" cy="8268299"/>
          </a:xfrm>
        </p:grpSpPr>
        <p:sp>
          <p:nvSpPr>
            <p:cNvPr id="107" name="Google Shape;107;p1"/>
            <p:cNvSpPr/>
            <p:nvPr/>
          </p:nvSpPr>
          <p:spPr>
            <a:xfrm>
              <a:off x="1492612" y="4355587"/>
              <a:ext cx="9248963" cy="2588441"/>
            </a:xfrm>
            <a:prstGeom prst="rect">
              <a:avLst/>
            </a:prstGeom>
            <a:solidFill>
              <a:schemeClr val="dk1">
                <a:alpha val="69803"/>
              </a:schemeClr>
            </a:solidFill>
            <a:ln w="12700" cap="flat" cmpd="sng">
              <a:solidFill>
                <a:schemeClr val="dk1"/>
              </a:solidFill>
              <a:prstDash val="solid"/>
              <a:miter lim="800000"/>
              <a:headEnd type="none" w="sm" len="sm"/>
              <a:tailEnd type="none" w="sm" len="sm"/>
            </a:ln>
          </p:spPr>
          <p:txBody>
            <a:bodyPr spcFirstLastPara="1" wrap="square" lIns="137156" tIns="81000" rIns="999000" bIns="189000" anchor="b" anchorCtr="0">
              <a:noAutofit/>
            </a:bodyPr>
            <a:lstStyle/>
            <a:p>
              <a:pPr marL="210736" algn="r"/>
              <a:endParaRPr sz="1200" dirty="0">
                <a:solidFill>
                  <a:schemeClr val="lt1"/>
                </a:solidFill>
              </a:endParaRPr>
            </a:p>
            <a:p>
              <a:pPr marL="210736" algn="r"/>
              <a:r>
                <a:rPr lang="en-US" i="1">
                  <a:solidFill>
                    <a:schemeClr val="lt1"/>
                  </a:solidFill>
                </a:rPr>
                <a:t>Nhóm 10</a:t>
              </a:r>
              <a:endParaRPr lang="en-US" i="1" dirty="0">
                <a:solidFill>
                  <a:schemeClr val="lt1"/>
                </a:solidFill>
              </a:endParaRPr>
            </a:p>
            <a:p>
              <a:pPr marL="210736" algn="r"/>
              <a:r>
                <a:rPr lang="en-US" sz="1200" i="1" dirty="0">
                  <a:solidFill>
                    <a:schemeClr val="lt1"/>
                  </a:solidFill>
                </a:rPr>
                <a:t>University of Information Technology, VNU-HCM, Vietnam</a:t>
              </a:r>
              <a:endParaRPr sz="1350" dirty="0"/>
            </a:p>
          </p:txBody>
        </p:sp>
        <p:cxnSp>
          <p:nvCxnSpPr>
            <p:cNvPr id="108" name="Google Shape;108;p1"/>
            <p:cNvCxnSpPr>
              <a:cxnSpLocks/>
            </p:cNvCxnSpPr>
            <p:nvPr/>
          </p:nvCxnSpPr>
          <p:spPr>
            <a:xfrm>
              <a:off x="3182175" y="5840393"/>
              <a:ext cx="7474167" cy="0"/>
            </a:xfrm>
            <a:prstGeom prst="straightConnector1">
              <a:avLst/>
            </a:prstGeom>
            <a:noFill/>
            <a:ln w="9525" cap="flat" cmpd="sng">
              <a:solidFill>
                <a:schemeClr val="lt1"/>
              </a:solidFill>
              <a:prstDash val="solid"/>
              <a:miter lim="800000"/>
              <a:headEnd type="none" w="sm" len="sm"/>
              <a:tailEnd type="none" w="sm" len="sm"/>
            </a:ln>
          </p:spPr>
        </p:cxnSp>
        <p:pic>
          <p:nvPicPr>
            <p:cNvPr id="21" name="Picture 2" descr="Káº¿t quáº£ hÃ¬nh áº£nh cho uit logo png">
              <a:extLst>
                <a:ext uri="{FF2B5EF4-FFF2-40B4-BE49-F238E27FC236}">
                  <a16:creationId xmlns:a16="http://schemas.microsoft.com/office/drawing/2014/main" id="{F2DC505C-2E25-4AE7-9C7D-73F6542FD6FA}"/>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rcRect r="5107"/>
            <a:stretch/>
          </p:blipFill>
          <p:spPr bwMode="auto">
            <a:xfrm>
              <a:off x="592499" y="-1324271"/>
              <a:ext cx="886516" cy="849176"/>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25" name="Google Shape;107;p1">
              <a:extLst>
                <a:ext uri="{FF2B5EF4-FFF2-40B4-BE49-F238E27FC236}">
                  <a16:creationId xmlns:a16="http://schemas.microsoft.com/office/drawing/2014/main" id="{75409049-75FB-4C59-970D-160988C53188}"/>
                </a:ext>
              </a:extLst>
            </p:cNvPr>
            <p:cNvSpPr/>
            <p:nvPr/>
          </p:nvSpPr>
          <p:spPr>
            <a:xfrm>
              <a:off x="2590379" y="4576866"/>
              <a:ext cx="8151196" cy="1241761"/>
            </a:xfrm>
            <a:prstGeom prst="rect">
              <a:avLst/>
            </a:prstGeom>
            <a:noFill/>
            <a:ln w="12700" cap="flat" cmpd="sng">
              <a:noFill/>
              <a:prstDash val="solid"/>
              <a:miter lim="800000"/>
              <a:headEnd type="none" w="sm" len="sm"/>
              <a:tailEnd type="none" w="sm" len="sm"/>
            </a:ln>
          </p:spPr>
          <p:txBody>
            <a:bodyPr spcFirstLastPara="1" wrap="square" lIns="137156" tIns="68569" rIns="270000" bIns="68569" anchor="ctr" anchorCtr="0">
              <a:noAutofit/>
            </a:bodyPr>
            <a:lstStyle/>
            <a:p>
              <a:pPr marL="210736" algn="r"/>
              <a:r>
                <a:rPr lang="en-US" b="1" dirty="0">
                  <a:solidFill>
                    <a:schemeClr val="bg1"/>
                  </a:solidFill>
                  <a:latin typeface="UTM Copperplate" panose="02040603050506020204" pitchFamily="18" charset="0"/>
                  <a:ea typeface="Adobe Fangsong Std R" panose="02020400000000000000" pitchFamily="18" charset="-128"/>
                  <a:cs typeface="Adobe Hebrew" panose="02040503050201020203" pitchFamily="18" charset="-79"/>
                </a:rPr>
                <a:t>MINI SEMINAR:</a:t>
              </a:r>
              <a:endParaRPr lang="en-US" dirty="0">
                <a:solidFill>
                  <a:schemeClr val="bg1"/>
                </a:solidFill>
                <a:latin typeface="UTM Copperplate" panose="02040603050506020204" pitchFamily="18" charset="0"/>
                <a:ea typeface="Adobe Fangsong Std R" panose="02020400000000000000" pitchFamily="18" charset="-128"/>
                <a:cs typeface="Adobe Hebrew" panose="02040503050201020203" pitchFamily="18" charset="-79"/>
              </a:endParaRPr>
            </a:p>
            <a:p>
              <a:pPr marL="210736" algn="r"/>
              <a:r>
                <a:rPr lang="en-US" b="1" dirty="0">
                  <a:solidFill>
                    <a:schemeClr val="bg1"/>
                  </a:solidFill>
                  <a:latin typeface="UTM Copperplate" panose="02040603050506020204" pitchFamily="18" charset="0"/>
                  <a:ea typeface="Adobe Fangsong Std R" panose="02020400000000000000" pitchFamily="18" charset="-128"/>
                  <a:cs typeface="Adobe Hebrew" panose="02040503050201020203" pitchFamily="18" charset="-79"/>
                </a:rPr>
                <a:t>Trend Micro Apex One</a:t>
              </a:r>
            </a:p>
          </p:txBody>
        </p:sp>
      </p:grpSp>
      <p:sp>
        <p:nvSpPr>
          <p:cNvPr id="4" name="Slide Number Placeholder 3">
            <a:extLst>
              <a:ext uri="{FF2B5EF4-FFF2-40B4-BE49-F238E27FC236}">
                <a16:creationId xmlns:a16="http://schemas.microsoft.com/office/drawing/2014/main" id="{62680A04-81B6-42AB-85EB-ADA579D42BBB}"/>
              </a:ext>
            </a:extLst>
          </p:cNvPr>
          <p:cNvSpPr>
            <a:spLocks noGrp="1"/>
          </p:cNvSpPr>
          <p:nvPr>
            <p:ph type="sldNum" sz="quarter" idx="12"/>
          </p:nvPr>
        </p:nvSpPr>
        <p:spPr/>
        <p:txBody>
          <a:bodyPr/>
          <a:lstStyle/>
          <a:p>
            <a:fld id="{B487F271-60DF-4592-BB7F-B45BB4441AA9}" type="slidenum">
              <a:rPr lang="en-US" smtClean="0"/>
              <a:pPr/>
              <a:t>1</a:t>
            </a:fld>
            <a:endParaRPr lang="en-US" dirty="0"/>
          </a:p>
        </p:txBody>
      </p:sp>
      <p:pic>
        <p:nvPicPr>
          <p:cNvPr id="15" name="Picture 14" descr="A picture containing object, clock&#10;&#10;Description automatically generated">
            <a:extLst>
              <a:ext uri="{FF2B5EF4-FFF2-40B4-BE49-F238E27FC236}">
                <a16:creationId xmlns:a16="http://schemas.microsoft.com/office/drawing/2014/main" id="{70514A20-AAE6-4C0B-BD55-D79A9292B1C2}"/>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1643245" y="4874720"/>
            <a:ext cx="825533" cy="825533"/>
          </a:xfrm>
          <a:prstGeom prst="rect">
            <a:avLst/>
          </a:prstGeom>
        </p:spPr>
      </p:pic>
      <p:sp>
        <p:nvSpPr>
          <p:cNvPr id="10" name="TextBox 9">
            <a:extLst>
              <a:ext uri="{FF2B5EF4-FFF2-40B4-BE49-F238E27FC236}">
                <a16:creationId xmlns:a16="http://schemas.microsoft.com/office/drawing/2014/main" id="{1E1A0C2B-1BCE-5497-21CC-8C7D11E7AE48}"/>
              </a:ext>
            </a:extLst>
          </p:cNvPr>
          <p:cNvSpPr txBox="1"/>
          <p:nvPr/>
        </p:nvSpPr>
        <p:spPr>
          <a:xfrm>
            <a:off x="370573" y="1604198"/>
            <a:ext cx="4629806" cy="1200329"/>
          </a:xfrm>
          <a:prstGeom prst="rect">
            <a:avLst/>
          </a:prstGeom>
          <a:noFill/>
        </p:spPr>
        <p:txBody>
          <a:bodyPr wrap="square">
            <a:spAutoFit/>
          </a:bodyPr>
          <a:lstStyle/>
          <a:p>
            <a:r>
              <a:rPr lang="en-US" b="1" dirty="0">
                <a:latin typeface="UTM Neo Sans Intel" panose="02040603050506020204"/>
              </a:rPr>
              <a:t>Lã Trọng Ánh – 20520132</a:t>
            </a:r>
          </a:p>
          <a:p>
            <a:r>
              <a:rPr lang="en-US" b="1" dirty="0">
                <a:latin typeface="UTM Neo Sans Intel" panose="02040603050506020204"/>
              </a:rPr>
              <a:t>Vũ Vinh </a:t>
            </a:r>
            <a:r>
              <a:rPr lang="en-US" b="1" dirty="0" err="1">
                <a:latin typeface="UTM Neo Sans Intel" panose="02040603050506020204"/>
              </a:rPr>
              <a:t>Hiển</a:t>
            </a:r>
            <a:r>
              <a:rPr lang="en-US" b="1" dirty="0">
                <a:latin typeface="UTM Neo Sans Intel" panose="02040603050506020204"/>
              </a:rPr>
              <a:t> – 20520498</a:t>
            </a:r>
          </a:p>
          <a:p>
            <a:r>
              <a:rPr lang="en-US" b="1" dirty="0" err="1">
                <a:latin typeface="UTM Neo Sans Intel" panose="02040603050506020204"/>
              </a:rPr>
              <a:t>Nguyễn</a:t>
            </a:r>
            <a:r>
              <a:rPr lang="en-US" b="1" dirty="0">
                <a:latin typeface="UTM Neo Sans Intel" panose="02040603050506020204"/>
              </a:rPr>
              <a:t> Thái </a:t>
            </a:r>
            <a:r>
              <a:rPr lang="en-US" b="1" dirty="0" err="1">
                <a:latin typeface="UTM Neo Sans Intel" panose="02040603050506020204"/>
              </a:rPr>
              <a:t>Dương</a:t>
            </a:r>
            <a:r>
              <a:rPr lang="en-US" b="1" dirty="0">
                <a:latin typeface="UTM Neo Sans Intel" panose="02040603050506020204"/>
              </a:rPr>
              <a:t> – 20520463</a:t>
            </a:r>
          </a:p>
          <a:p>
            <a:r>
              <a:rPr lang="en-US" b="1" dirty="0" err="1">
                <a:latin typeface="UTM Neo Sans Intel" panose="02040603050506020204"/>
              </a:rPr>
              <a:t>Nguyễn</a:t>
            </a:r>
            <a:r>
              <a:rPr lang="en-US" b="1" dirty="0">
                <a:latin typeface="UTM Neo Sans Intel" panose="02040603050506020204"/>
              </a:rPr>
              <a:t> </a:t>
            </a:r>
            <a:r>
              <a:rPr lang="en-US" b="1" dirty="0" err="1">
                <a:latin typeface="UTM Neo Sans Intel" panose="02040603050506020204"/>
              </a:rPr>
              <a:t>Trần</a:t>
            </a:r>
            <a:r>
              <a:rPr lang="en-US" b="1" dirty="0">
                <a:latin typeface="UTM Neo Sans Intel" panose="02040603050506020204"/>
              </a:rPr>
              <a:t> </a:t>
            </a:r>
            <a:r>
              <a:rPr lang="en-US" b="1" dirty="0" err="1">
                <a:latin typeface="UTM Neo Sans Intel" panose="02040603050506020204"/>
              </a:rPr>
              <a:t>Đức</a:t>
            </a:r>
            <a:r>
              <a:rPr lang="en-US" b="1" dirty="0">
                <a:latin typeface="UTM Neo Sans Intel" panose="02040603050506020204"/>
              </a:rPr>
              <a:t> Anh – 20520392</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2. TÍNH NĂNG CỦA APEX ONE</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10</a:t>
            </a:fld>
            <a:endParaRPr lang="en-US" dirty="0"/>
          </a:p>
        </p:txBody>
      </p:sp>
      <p:sp>
        <p:nvSpPr>
          <p:cNvPr id="6" name="TextBox 5">
            <a:extLst>
              <a:ext uri="{FF2B5EF4-FFF2-40B4-BE49-F238E27FC236}">
                <a16:creationId xmlns:a16="http://schemas.microsoft.com/office/drawing/2014/main" id="{C480F0D3-761E-DBD1-2BA6-C2B085840425}"/>
              </a:ext>
            </a:extLst>
          </p:cNvPr>
          <p:cNvSpPr txBox="1"/>
          <p:nvPr/>
        </p:nvSpPr>
        <p:spPr>
          <a:xfrm>
            <a:off x="462989" y="3638947"/>
            <a:ext cx="1699114" cy="485646"/>
          </a:xfrm>
          <a:prstGeom prst="rect">
            <a:avLst/>
          </a:prstGeom>
          <a:noFill/>
        </p:spPr>
        <p:txBody>
          <a:bodyPr wrap="square" rtlCol="0">
            <a:spAutoFit/>
          </a:bodyPr>
          <a:lstStyle/>
          <a:p>
            <a:pPr algn="just">
              <a:lnSpc>
                <a:spcPct val="150000"/>
              </a:lnSpc>
              <a:spcBef>
                <a:spcPts val="600"/>
              </a:spcBef>
            </a:pPr>
            <a:r>
              <a:rPr lang="en-US" sz="2000" dirty="0">
                <a:latin typeface="UTM Neo Sans Intel" panose="02040603050506020204" pitchFamily="18" charset="0"/>
              </a:rPr>
              <a:t>- Flexible  </a:t>
            </a:r>
          </a:p>
        </p:txBody>
      </p:sp>
      <p:sp>
        <p:nvSpPr>
          <p:cNvPr id="7" name="TextBox 6">
            <a:extLst>
              <a:ext uri="{FF2B5EF4-FFF2-40B4-BE49-F238E27FC236}">
                <a16:creationId xmlns:a16="http://schemas.microsoft.com/office/drawing/2014/main" id="{6438F7A3-E5B3-204E-47C7-1D80F37D9CDA}"/>
              </a:ext>
            </a:extLst>
          </p:cNvPr>
          <p:cNvSpPr txBox="1"/>
          <p:nvPr/>
        </p:nvSpPr>
        <p:spPr>
          <a:xfrm>
            <a:off x="462986" y="2838727"/>
            <a:ext cx="1699117" cy="400110"/>
          </a:xfrm>
          <a:prstGeom prst="rect">
            <a:avLst/>
          </a:prstGeom>
          <a:noFill/>
        </p:spPr>
        <p:txBody>
          <a:bodyPr wrap="square" rtlCol="0">
            <a:spAutoFit/>
          </a:bodyPr>
          <a:lstStyle/>
          <a:p>
            <a:pPr algn="just">
              <a:spcBef>
                <a:spcPts val="600"/>
              </a:spcBef>
            </a:pPr>
            <a:r>
              <a:rPr lang="en-US" sz="2000" dirty="0">
                <a:latin typeface="UTM Neo Sans Intel" panose="02040603050506020204" pitchFamily="18" charset="0"/>
              </a:rPr>
              <a:t>- Integrated</a:t>
            </a:r>
          </a:p>
        </p:txBody>
      </p:sp>
      <p:sp>
        <p:nvSpPr>
          <p:cNvPr id="8" name="TextBox 7">
            <a:extLst>
              <a:ext uri="{FF2B5EF4-FFF2-40B4-BE49-F238E27FC236}">
                <a16:creationId xmlns:a16="http://schemas.microsoft.com/office/drawing/2014/main" id="{D56C9DB1-0795-6754-F374-B68808DBE54F}"/>
              </a:ext>
            </a:extLst>
          </p:cNvPr>
          <p:cNvSpPr txBox="1"/>
          <p:nvPr/>
        </p:nvSpPr>
        <p:spPr>
          <a:xfrm>
            <a:off x="462987" y="1031999"/>
            <a:ext cx="1699116" cy="400110"/>
          </a:xfrm>
          <a:prstGeom prst="rect">
            <a:avLst/>
          </a:prstGeom>
          <a:noFill/>
        </p:spPr>
        <p:txBody>
          <a:bodyPr wrap="square" rtlCol="0">
            <a:spAutoFit/>
          </a:bodyPr>
          <a:lstStyle/>
          <a:p>
            <a:pPr algn="just">
              <a:spcBef>
                <a:spcPts val="600"/>
              </a:spcBef>
            </a:pPr>
            <a:r>
              <a:rPr lang="en-US" sz="2000" dirty="0">
                <a:latin typeface="UTM Neo Sans Intel" panose="02040603050506020204" pitchFamily="18" charset="0"/>
              </a:rPr>
              <a:t>- Automated</a:t>
            </a:r>
          </a:p>
        </p:txBody>
      </p:sp>
      <p:sp>
        <p:nvSpPr>
          <p:cNvPr id="9" name="TextBox 8">
            <a:extLst>
              <a:ext uri="{FF2B5EF4-FFF2-40B4-BE49-F238E27FC236}">
                <a16:creationId xmlns:a16="http://schemas.microsoft.com/office/drawing/2014/main" id="{8D0CD404-C23D-ABC3-B985-795153749057}"/>
              </a:ext>
            </a:extLst>
          </p:cNvPr>
          <p:cNvSpPr txBox="1"/>
          <p:nvPr/>
        </p:nvSpPr>
        <p:spPr>
          <a:xfrm>
            <a:off x="462987" y="1438344"/>
            <a:ext cx="8211749" cy="1400383"/>
          </a:xfrm>
          <a:prstGeom prst="rect">
            <a:avLst/>
          </a:prstGeom>
          <a:noFill/>
        </p:spPr>
        <p:txBody>
          <a:bodyPr wrap="square" rtlCol="0">
            <a:spAutoFit/>
          </a:bodyPr>
          <a:lstStyle/>
          <a:p>
            <a:pPr algn="just">
              <a:spcBef>
                <a:spcPts val="600"/>
              </a:spcBef>
            </a:pPr>
            <a:r>
              <a:rPr lang="en-US" sz="2000" dirty="0">
                <a:latin typeface="UTM Neo Sans Intel" panose="02040603050506020204" pitchFamily="18" charset="0"/>
              </a:rPr>
              <a:t>+ </a:t>
            </a:r>
            <a:r>
              <a:rPr lang="en-US" sz="2000" dirty="0" err="1">
                <a:latin typeface="UTM Neo Sans Intel" panose="02040603050506020204" pitchFamily="18" charset="0"/>
              </a:rPr>
              <a:t>Khả</a:t>
            </a:r>
            <a:r>
              <a:rPr lang="en-US" sz="2000" dirty="0">
                <a:latin typeface="UTM Neo Sans Intel" panose="02040603050506020204" pitchFamily="18" charset="0"/>
              </a:rPr>
              <a:t> </a:t>
            </a:r>
            <a:r>
              <a:rPr lang="en-US" sz="2000" dirty="0" err="1">
                <a:latin typeface="UTM Neo Sans Intel" panose="02040603050506020204" pitchFamily="18" charset="0"/>
              </a:rPr>
              <a:t>năng</a:t>
            </a:r>
            <a:r>
              <a:rPr lang="en-US" sz="2000" dirty="0">
                <a:latin typeface="UTM Neo Sans Intel" panose="02040603050506020204" pitchFamily="18" charset="0"/>
              </a:rPr>
              <a:t> </a:t>
            </a:r>
            <a:r>
              <a:rPr lang="en-US" sz="2000" dirty="0" err="1">
                <a:latin typeface="UTM Neo Sans Intel" panose="02040603050506020204" pitchFamily="18" charset="0"/>
              </a:rPr>
              <a:t>phát</a:t>
            </a:r>
            <a:r>
              <a:rPr lang="en-US" sz="2000" dirty="0">
                <a:latin typeface="UTM Neo Sans Intel" panose="02040603050506020204" pitchFamily="18" charset="0"/>
              </a:rPr>
              <a:t> </a:t>
            </a:r>
            <a:r>
              <a:rPr lang="en-US" sz="2000" dirty="0" err="1">
                <a:latin typeface="UTM Neo Sans Intel" panose="02040603050506020204" pitchFamily="18" charset="0"/>
              </a:rPr>
              <a:t>hiện</a:t>
            </a:r>
            <a:r>
              <a:rPr lang="en-US" sz="2000" dirty="0">
                <a:latin typeface="UTM Neo Sans Intel" panose="02040603050506020204" pitchFamily="18" charset="0"/>
              </a:rPr>
              <a:t> </a:t>
            </a:r>
            <a:r>
              <a:rPr lang="en-US" sz="2000" dirty="0" err="1">
                <a:latin typeface="UTM Neo Sans Intel" panose="02040603050506020204" pitchFamily="18" charset="0"/>
              </a:rPr>
              <a:t>và</a:t>
            </a:r>
            <a:r>
              <a:rPr lang="en-US" sz="2000" dirty="0">
                <a:latin typeface="UTM Neo Sans Intel" panose="02040603050506020204" pitchFamily="18" charset="0"/>
              </a:rPr>
              <a:t> </a:t>
            </a:r>
            <a:r>
              <a:rPr lang="en-US" sz="2000" dirty="0" err="1">
                <a:latin typeface="UTM Neo Sans Intel" panose="02040603050506020204" pitchFamily="18" charset="0"/>
              </a:rPr>
              <a:t>phản</a:t>
            </a:r>
            <a:r>
              <a:rPr lang="en-US" sz="2000" dirty="0">
                <a:latin typeface="UTM Neo Sans Intel" panose="02040603050506020204" pitchFamily="18" charset="0"/>
              </a:rPr>
              <a:t> </a:t>
            </a:r>
            <a:r>
              <a:rPr lang="en-US" sz="2000" dirty="0" err="1">
                <a:latin typeface="UTM Neo Sans Intel" panose="02040603050506020204" pitchFamily="18" charset="0"/>
              </a:rPr>
              <a:t>hồi</a:t>
            </a:r>
            <a:r>
              <a:rPr lang="en-US" sz="2000" dirty="0">
                <a:latin typeface="UTM Neo Sans Intel" panose="02040603050506020204" pitchFamily="18" charset="0"/>
              </a:rPr>
              <a:t> </a:t>
            </a:r>
            <a:r>
              <a:rPr lang="en-US" sz="2000" dirty="0" err="1">
                <a:latin typeface="UTM Neo Sans Intel" panose="02040603050506020204" pitchFamily="18" charset="0"/>
              </a:rPr>
              <a:t>mối</a:t>
            </a:r>
            <a:r>
              <a:rPr lang="en-US" sz="2000" dirty="0">
                <a:latin typeface="UTM Neo Sans Intel" panose="02040603050506020204" pitchFamily="18" charset="0"/>
              </a:rPr>
              <a:t> </a:t>
            </a:r>
            <a:r>
              <a:rPr lang="en-US" sz="2000" dirty="0" err="1">
                <a:latin typeface="UTM Neo Sans Intel" panose="02040603050506020204" pitchFamily="18" charset="0"/>
              </a:rPr>
              <a:t>đe</a:t>
            </a:r>
            <a:r>
              <a:rPr lang="en-US" sz="2000" dirty="0">
                <a:latin typeface="UTM Neo Sans Intel" panose="02040603050506020204" pitchFamily="18" charset="0"/>
              </a:rPr>
              <a:t> </a:t>
            </a:r>
            <a:r>
              <a:rPr lang="en-US" sz="2000" dirty="0" err="1">
                <a:latin typeface="UTM Neo Sans Intel" panose="02040603050506020204" pitchFamily="18" charset="0"/>
              </a:rPr>
              <a:t>dọa</a:t>
            </a:r>
            <a:r>
              <a:rPr lang="en-US" sz="2000" dirty="0">
                <a:latin typeface="UTM Neo Sans Intel" panose="02040603050506020204" pitchFamily="18" charset="0"/>
              </a:rPr>
              <a:t> </a:t>
            </a:r>
            <a:r>
              <a:rPr lang="en-US" sz="2000" dirty="0" err="1">
                <a:latin typeface="UTM Neo Sans Intel" panose="02040603050506020204" pitchFamily="18" charset="0"/>
              </a:rPr>
              <a:t>tự</a:t>
            </a:r>
            <a:r>
              <a:rPr lang="en-US" sz="2000" dirty="0">
                <a:latin typeface="UTM Neo Sans Intel" panose="02040603050506020204" pitchFamily="18" charset="0"/>
              </a:rPr>
              <a:t> </a:t>
            </a:r>
            <a:r>
              <a:rPr lang="en-US" sz="2000" dirty="0" err="1">
                <a:latin typeface="UTM Neo Sans Intel" panose="02040603050506020204" pitchFamily="18" charset="0"/>
              </a:rPr>
              <a:t>động</a:t>
            </a:r>
            <a:r>
              <a:rPr lang="en-US" sz="2000" dirty="0">
                <a:latin typeface="UTM Neo Sans Intel" panose="02040603050506020204" pitchFamily="18" charset="0"/>
              </a:rPr>
              <a:t> </a:t>
            </a:r>
            <a:r>
              <a:rPr lang="en-US" sz="2000" dirty="0" err="1">
                <a:latin typeface="UTM Neo Sans Intel" panose="02040603050506020204" pitchFamily="18" charset="0"/>
              </a:rPr>
              <a:t>như</a:t>
            </a:r>
            <a:r>
              <a:rPr lang="en-US" sz="2000" dirty="0">
                <a:latin typeface="UTM Neo Sans Intel" panose="02040603050506020204" pitchFamily="18" charset="0"/>
              </a:rPr>
              <a:t> </a:t>
            </a:r>
            <a:r>
              <a:rPr lang="en-US" sz="2000" dirty="0" err="1">
                <a:latin typeface="UTM Neo Sans Intel" panose="02040603050506020204" pitchFamily="18" charset="0"/>
              </a:rPr>
              <a:t>phần</a:t>
            </a:r>
            <a:r>
              <a:rPr lang="en-US" sz="2000" dirty="0">
                <a:latin typeface="UTM Neo Sans Intel" panose="02040603050506020204" pitchFamily="18" charset="0"/>
              </a:rPr>
              <a:t> </a:t>
            </a:r>
            <a:r>
              <a:rPr lang="en-US" sz="2000" dirty="0" err="1">
                <a:latin typeface="UTM Neo Sans Intel" panose="02040603050506020204" pitchFamily="18" charset="0"/>
              </a:rPr>
              <a:t>mềm</a:t>
            </a:r>
            <a:r>
              <a:rPr lang="en-US" sz="2000" dirty="0">
                <a:latin typeface="UTM Neo Sans Intel" panose="02040603050506020204" pitchFamily="18" charset="0"/>
              </a:rPr>
              <a:t> </a:t>
            </a:r>
            <a:r>
              <a:rPr lang="en-US" sz="2000" dirty="0" err="1">
                <a:latin typeface="UTM Neo Sans Intel" panose="02040603050506020204" pitchFamily="18" charset="0"/>
              </a:rPr>
              <a:t>độc</a:t>
            </a:r>
            <a:r>
              <a:rPr lang="en-US" sz="2000" dirty="0">
                <a:latin typeface="UTM Neo Sans Intel" panose="02040603050506020204" pitchFamily="18" charset="0"/>
              </a:rPr>
              <a:t> </a:t>
            </a:r>
            <a:r>
              <a:rPr lang="en-US" sz="2000" dirty="0" err="1">
                <a:latin typeface="UTM Neo Sans Intel" panose="02040603050506020204" pitchFamily="18" charset="0"/>
              </a:rPr>
              <a:t>hại</a:t>
            </a:r>
            <a:r>
              <a:rPr lang="en-US" sz="2000" dirty="0">
                <a:latin typeface="UTM Neo Sans Intel" panose="02040603050506020204" pitchFamily="18" charset="0"/>
              </a:rPr>
              <a:t>, file-less </a:t>
            </a:r>
            <a:r>
              <a:rPr lang="en-US" sz="2000" dirty="0" err="1">
                <a:latin typeface="UTM Neo Sans Intel" panose="02040603050506020204" pitchFamily="18" charset="0"/>
              </a:rPr>
              <a:t>và</a:t>
            </a:r>
            <a:r>
              <a:rPr lang="en-US" sz="2000" dirty="0">
                <a:latin typeface="UTM Neo Sans Intel" panose="02040603050506020204" pitchFamily="18" charset="0"/>
              </a:rPr>
              <a:t> ransomware.</a:t>
            </a:r>
          </a:p>
          <a:p>
            <a:pPr algn="just">
              <a:spcBef>
                <a:spcPts val="600"/>
              </a:spcBef>
            </a:pPr>
            <a:r>
              <a:rPr lang="en-US" sz="2000" dirty="0">
                <a:latin typeface="UTM Neo Sans Intel" panose="02040603050506020204" pitchFamily="18" charset="0"/>
              </a:rPr>
              <a:t>+ </a:t>
            </a:r>
            <a:r>
              <a:rPr lang="en-US" sz="2000" dirty="0" err="1">
                <a:latin typeface="UTM Neo Sans Intel" panose="02040603050506020204" pitchFamily="18" charset="0"/>
              </a:rPr>
              <a:t>Sự</a:t>
            </a:r>
            <a:r>
              <a:rPr lang="en-US" sz="2000" dirty="0">
                <a:latin typeface="UTM Neo Sans Intel" panose="02040603050506020204" pitchFamily="18" charset="0"/>
              </a:rPr>
              <a:t> </a:t>
            </a:r>
            <a:r>
              <a:rPr lang="en-US" sz="2000" dirty="0" err="1">
                <a:latin typeface="UTM Neo Sans Intel" panose="02040603050506020204" pitchFamily="18" charset="0"/>
              </a:rPr>
              <a:t>pha</a:t>
            </a:r>
            <a:r>
              <a:rPr lang="en-US" sz="2000" dirty="0">
                <a:latin typeface="UTM Neo Sans Intel" panose="02040603050506020204" pitchFamily="18" charset="0"/>
              </a:rPr>
              <a:t> </a:t>
            </a:r>
            <a:r>
              <a:rPr lang="en-US" sz="2000" dirty="0" err="1">
                <a:latin typeface="UTM Neo Sans Intel" panose="02040603050506020204" pitchFamily="18" charset="0"/>
              </a:rPr>
              <a:t>trộn</a:t>
            </a:r>
            <a:r>
              <a:rPr lang="en-US" sz="2000" dirty="0">
                <a:latin typeface="UTM Neo Sans Intel" panose="02040603050506020204" pitchFamily="18" charset="0"/>
              </a:rPr>
              <a:t> </a:t>
            </a:r>
            <a:r>
              <a:rPr lang="en-US" sz="2000" dirty="0" err="1">
                <a:latin typeface="UTM Neo Sans Intel" panose="02040603050506020204" pitchFamily="18" charset="0"/>
              </a:rPr>
              <a:t>giữa</a:t>
            </a:r>
            <a:r>
              <a:rPr lang="en-US" sz="2000" dirty="0">
                <a:latin typeface="UTM Neo Sans Intel" panose="02040603050506020204" pitchFamily="18" charset="0"/>
              </a:rPr>
              <a:t> </a:t>
            </a:r>
            <a:r>
              <a:rPr lang="en-US" sz="2000" dirty="0" err="1">
                <a:latin typeface="UTM Neo Sans Intel" panose="02040603050506020204" pitchFamily="18" charset="0"/>
              </a:rPr>
              <a:t>các</a:t>
            </a:r>
            <a:r>
              <a:rPr lang="en-US" sz="2000" dirty="0">
                <a:latin typeface="UTM Neo Sans Intel" panose="02040603050506020204" pitchFamily="18" charset="0"/>
              </a:rPr>
              <a:t> </a:t>
            </a:r>
            <a:r>
              <a:rPr lang="en-US" sz="2000" dirty="0" err="1">
                <a:latin typeface="UTM Neo Sans Intel" panose="02040603050506020204" pitchFamily="18" charset="0"/>
              </a:rPr>
              <a:t>thế</a:t>
            </a:r>
            <a:r>
              <a:rPr lang="en-US" sz="2000" dirty="0">
                <a:latin typeface="UTM Neo Sans Intel" panose="02040603050506020204" pitchFamily="18" charset="0"/>
              </a:rPr>
              <a:t> </a:t>
            </a:r>
            <a:r>
              <a:rPr lang="en-US" sz="2000" dirty="0" err="1">
                <a:latin typeface="UTM Neo Sans Intel" panose="02040603050506020204" pitchFamily="18" charset="0"/>
              </a:rPr>
              <a:t>hệ</a:t>
            </a:r>
            <a:r>
              <a:rPr lang="en-US" sz="2000" dirty="0">
                <a:latin typeface="UTM Neo Sans Intel" panose="02040603050506020204" pitchFamily="18" charset="0"/>
              </a:rPr>
              <a:t> </a:t>
            </a:r>
            <a:r>
              <a:rPr lang="en-US" sz="2000" dirty="0" err="1">
                <a:latin typeface="UTM Neo Sans Intel" panose="02040603050506020204" pitchFamily="18" charset="0"/>
              </a:rPr>
              <a:t>kỹ</a:t>
            </a:r>
            <a:r>
              <a:rPr lang="en-US" sz="2000" dirty="0">
                <a:latin typeface="UTM Neo Sans Intel" panose="02040603050506020204" pitchFamily="18" charset="0"/>
              </a:rPr>
              <a:t> </a:t>
            </a:r>
            <a:r>
              <a:rPr lang="en-US" sz="2000" dirty="0" err="1">
                <a:latin typeface="UTM Neo Sans Intel" panose="02040603050506020204" pitchFamily="18" charset="0"/>
              </a:rPr>
              <a:t>thuật</a:t>
            </a:r>
            <a:r>
              <a:rPr lang="en-US" sz="2000" dirty="0">
                <a:latin typeface="UTM Neo Sans Intel" panose="02040603050506020204" pitchFamily="18" charset="0"/>
              </a:rPr>
              <a:t> </a:t>
            </a:r>
            <a:r>
              <a:rPr lang="en-US" sz="2000" dirty="0" err="1">
                <a:latin typeface="UTM Neo Sans Intel" panose="02040603050506020204" pitchFamily="18" charset="0"/>
              </a:rPr>
              <a:t>hiện</a:t>
            </a:r>
            <a:r>
              <a:rPr lang="en-US" sz="2000" dirty="0">
                <a:latin typeface="UTM Neo Sans Intel" panose="02040603050506020204" pitchFamily="18" charset="0"/>
              </a:rPr>
              <a:t> </a:t>
            </a:r>
            <a:r>
              <a:rPr lang="en-US" sz="2000" dirty="0" err="1">
                <a:latin typeface="UTM Neo Sans Intel" panose="02040603050506020204" pitchFamily="18" charset="0"/>
              </a:rPr>
              <a:t>đại</a:t>
            </a:r>
            <a:r>
              <a:rPr lang="en-US" sz="2000" dirty="0">
                <a:latin typeface="UTM Neo Sans Intel" panose="02040603050506020204" pitchFamily="18" charset="0"/>
              </a:rPr>
              <a:t> </a:t>
            </a:r>
            <a:r>
              <a:rPr lang="en-US" sz="2000" dirty="0">
                <a:latin typeface="UTM Neo Sans Intel" panose="02040603050506020204" pitchFamily="18" charset="0"/>
                <a:sym typeface="Wingdings" panose="05000000000000000000" pitchFamily="2" charset="2"/>
              </a:rPr>
              <a:t> </a:t>
            </a:r>
            <a:r>
              <a:rPr lang="en-US" sz="2000" dirty="0" err="1">
                <a:latin typeface="UTM Neo Sans Intel" panose="02040603050506020204" pitchFamily="18" charset="0"/>
                <a:sym typeface="Wingdings" panose="05000000000000000000" pitchFamily="2" charset="2"/>
              </a:rPr>
              <a:t>tối</a:t>
            </a:r>
            <a:r>
              <a:rPr lang="en-US" sz="2000" dirty="0">
                <a:latin typeface="UTM Neo Sans Intel" panose="02040603050506020204" pitchFamily="18" charset="0"/>
                <a:sym typeface="Wingdings" panose="05000000000000000000" pitchFamily="2" charset="2"/>
              </a:rPr>
              <a:t> </a:t>
            </a:r>
            <a:r>
              <a:rPr lang="en-US" sz="2000" dirty="0" err="1">
                <a:latin typeface="UTM Neo Sans Intel" panose="02040603050506020204" pitchFamily="18" charset="0"/>
                <a:sym typeface="Wingdings" panose="05000000000000000000" pitchFamily="2" charset="2"/>
              </a:rPr>
              <a:t>đa</a:t>
            </a:r>
            <a:r>
              <a:rPr lang="en-US" sz="2000" dirty="0">
                <a:latin typeface="UTM Neo Sans Intel" panose="02040603050506020204" pitchFamily="18" charset="0"/>
                <a:sym typeface="Wingdings" panose="05000000000000000000" pitchFamily="2" charset="2"/>
              </a:rPr>
              <a:t> </a:t>
            </a:r>
            <a:r>
              <a:rPr lang="en-US" sz="2000" dirty="0" err="1">
                <a:latin typeface="UTM Neo Sans Intel" panose="02040603050506020204" pitchFamily="18" charset="0"/>
                <a:sym typeface="Wingdings" panose="05000000000000000000" pitchFamily="2" charset="2"/>
              </a:rPr>
              <a:t>hóa</a:t>
            </a:r>
            <a:r>
              <a:rPr lang="en-US" sz="2000" dirty="0">
                <a:latin typeface="UTM Neo Sans Intel" panose="02040603050506020204" pitchFamily="18" charset="0"/>
                <a:sym typeface="Wingdings" panose="05000000000000000000" pitchFamily="2" charset="2"/>
              </a:rPr>
              <a:t> </a:t>
            </a:r>
            <a:r>
              <a:rPr lang="en-US" sz="2000" dirty="0" err="1">
                <a:latin typeface="UTM Neo Sans Intel" panose="02040603050506020204" pitchFamily="18" charset="0"/>
                <a:sym typeface="Wingdings" panose="05000000000000000000" pitchFamily="2" charset="2"/>
              </a:rPr>
              <a:t>hiệu</a:t>
            </a:r>
            <a:r>
              <a:rPr lang="en-US" sz="2000" dirty="0">
                <a:latin typeface="UTM Neo Sans Intel" panose="02040603050506020204" pitchFamily="18" charset="0"/>
                <a:sym typeface="Wingdings" panose="05000000000000000000" pitchFamily="2" charset="2"/>
              </a:rPr>
              <a:t> </a:t>
            </a:r>
            <a:r>
              <a:rPr lang="en-US" sz="2000" dirty="0" err="1">
                <a:latin typeface="UTM Neo Sans Intel" panose="02040603050506020204" pitchFamily="18" charset="0"/>
                <a:sym typeface="Wingdings" panose="05000000000000000000" pitchFamily="2" charset="2"/>
              </a:rPr>
              <a:t>suất</a:t>
            </a:r>
            <a:r>
              <a:rPr lang="en-US" sz="2000" dirty="0">
                <a:latin typeface="UTM Neo Sans Intel" panose="02040603050506020204" pitchFamily="18" charset="0"/>
                <a:sym typeface="Wingdings" panose="05000000000000000000" pitchFamily="2" charset="2"/>
              </a:rPr>
              <a:t> </a:t>
            </a:r>
            <a:r>
              <a:rPr lang="en-US" sz="2000" dirty="0" err="1">
                <a:latin typeface="UTM Neo Sans Intel" panose="02040603050506020204" pitchFamily="18" charset="0"/>
                <a:sym typeface="Wingdings" panose="05000000000000000000" pitchFamily="2" charset="2"/>
              </a:rPr>
              <a:t>và</a:t>
            </a:r>
            <a:r>
              <a:rPr lang="en-US" sz="2000" dirty="0">
                <a:latin typeface="UTM Neo Sans Intel" panose="02040603050506020204" pitchFamily="18" charset="0"/>
                <a:sym typeface="Wingdings" panose="05000000000000000000" pitchFamily="2" charset="2"/>
              </a:rPr>
              <a:t> </a:t>
            </a:r>
            <a:r>
              <a:rPr lang="en-US" sz="2000" dirty="0" err="1">
                <a:latin typeface="UTM Neo Sans Intel" panose="02040603050506020204" pitchFamily="18" charset="0"/>
                <a:sym typeface="Wingdings" panose="05000000000000000000" pitchFamily="2" charset="2"/>
              </a:rPr>
              <a:t>hiệu</a:t>
            </a:r>
            <a:r>
              <a:rPr lang="en-US" sz="2000" dirty="0">
                <a:latin typeface="UTM Neo Sans Intel" panose="02040603050506020204" pitchFamily="18" charset="0"/>
                <a:sym typeface="Wingdings" panose="05000000000000000000" pitchFamily="2" charset="2"/>
              </a:rPr>
              <a:t> </a:t>
            </a:r>
            <a:r>
              <a:rPr lang="en-US" sz="2000" dirty="0" err="1">
                <a:latin typeface="UTM Neo Sans Intel" panose="02040603050506020204" pitchFamily="18" charset="0"/>
                <a:sym typeface="Wingdings" panose="05000000000000000000" pitchFamily="2" charset="2"/>
              </a:rPr>
              <a:t>quả</a:t>
            </a:r>
            <a:r>
              <a:rPr lang="en-US" sz="2000" dirty="0">
                <a:latin typeface="UTM Neo Sans Intel" panose="02040603050506020204" pitchFamily="18" charset="0"/>
                <a:sym typeface="Wingdings" panose="05000000000000000000" pitchFamily="2" charset="2"/>
              </a:rPr>
              <a:t>.</a:t>
            </a:r>
            <a:endParaRPr lang="en-US" sz="2000" dirty="0">
              <a:latin typeface="UTM Neo Sans Intel" panose="02040603050506020204" pitchFamily="18" charset="0"/>
            </a:endParaRPr>
          </a:p>
        </p:txBody>
      </p:sp>
      <p:sp>
        <p:nvSpPr>
          <p:cNvPr id="12" name="TextBox 11">
            <a:extLst>
              <a:ext uri="{FF2B5EF4-FFF2-40B4-BE49-F238E27FC236}">
                <a16:creationId xmlns:a16="http://schemas.microsoft.com/office/drawing/2014/main" id="{1F829F3E-A124-DBB9-1FBF-22EED3480851}"/>
              </a:ext>
            </a:extLst>
          </p:cNvPr>
          <p:cNvSpPr txBox="1"/>
          <p:nvPr/>
        </p:nvSpPr>
        <p:spPr>
          <a:xfrm>
            <a:off x="462986" y="3238837"/>
            <a:ext cx="8211749" cy="400110"/>
          </a:xfrm>
          <a:prstGeom prst="rect">
            <a:avLst/>
          </a:prstGeom>
          <a:noFill/>
        </p:spPr>
        <p:txBody>
          <a:bodyPr wrap="square" rtlCol="0">
            <a:spAutoFit/>
          </a:bodyPr>
          <a:lstStyle/>
          <a:p>
            <a:pPr algn="just">
              <a:spcBef>
                <a:spcPts val="600"/>
              </a:spcBef>
            </a:pPr>
            <a:r>
              <a:rPr lang="en-US" sz="2000" dirty="0">
                <a:latin typeface="UTM Neo Sans Intel" panose="02040603050506020204" pitchFamily="18" charset="0"/>
              </a:rPr>
              <a:t>+ </a:t>
            </a:r>
            <a:r>
              <a:rPr lang="en-US" sz="2000" dirty="0" err="1">
                <a:latin typeface="UTM Neo Sans Intel" panose="02040603050506020204" pitchFamily="18" charset="0"/>
              </a:rPr>
              <a:t>Sử</a:t>
            </a:r>
            <a:r>
              <a:rPr lang="en-US" sz="2000" dirty="0">
                <a:latin typeface="UTM Neo Sans Intel" panose="02040603050506020204" pitchFamily="18" charset="0"/>
              </a:rPr>
              <a:t> </a:t>
            </a:r>
            <a:r>
              <a:rPr lang="en-US" sz="2000" dirty="0" err="1">
                <a:latin typeface="UTM Neo Sans Intel" panose="02040603050506020204" pitchFamily="18" charset="0"/>
              </a:rPr>
              <a:t>dụng</a:t>
            </a:r>
            <a:r>
              <a:rPr lang="en-US" sz="2000" dirty="0">
                <a:latin typeface="UTM Neo Sans Intel" panose="02040603050506020204" pitchFamily="18" charset="0"/>
              </a:rPr>
              <a:t> </a:t>
            </a:r>
            <a:r>
              <a:rPr lang="en-US" sz="2000" dirty="0" err="1">
                <a:latin typeface="UTM Neo Sans Intel" panose="02040603050506020204" pitchFamily="18" charset="0"/>
              </a:rPr>
              <a:t>bộ</a:t>
            </a:r>
            <a:r>
              <a:rPr lang="en-US" sz="2000" dirty="0">
                <a:latin typeface="UTM Neo Sans Intel" panose="02040603050506020204" pitchFamily="18" charset="0"/>
              </a:rPr>
              <a:t> </a:t>
            </a:r>
            <a:r>
              <a:rPr lang="en-US" sz="2000" dirty="0" err="1">
                <a:latin typeface="UTM Neo Sans Intel" panose="02040603050506020204" pitchFamily="18" charset="0"/>
              </a:rPr>
              <a:t>công</a:t>
            </a:r>
            <a:r>
              <a:rPr lang="en-US" sz="2000" dirty="0">
                <a:latin typeface="UTM Neo Sans Intel" panose="02040603050506020204" pitchFamily="18" charset="0"/>
              </a:rPr>
              <a:t> </a:t>
            </a:r>
            <a:r>
              <a:rPr lang="en-US" sz="2000" dirty="0" err="1">
                <a:latin typeface="UTM Neo Sans Intel" panose="02040603050506020204" pitchFamily="18" charset="0"/>
              </a:rPr>
              <a:t>cụ</a:t>
            </a:r>
            <a:r>
              <a:rPr lang="en-US" sz="2000" dirty="0">
                <a:latin typeface="UTM Neo Sans Intel" panose="02040603050506020204" pitchFamily="18" charset="0"/>
              </a:rPr>
              <a:t> EDR </a:t>
            </a:r>
            <a:r>
              <a:rPr lang="en-US" sz="2000" dirty="0" err="1">
                <a:latin typeface="UTM Neo Sans Intel" panose="02040603050506020204" pitchFamily="18" charset="0"/>
              </a:rPr>
              <a:t>tiên</a:t>
            </a:r>
            <a:r>
              <a:rPr lang="en-US" sz="2000" dirty="0">
                <a:latin typeface="UTM Neo Sans Intel" panose="02040603050506020204" pitchFamily="18" charset="0"/>
              </a:rPr>
              <a:t> </a:t>
            </a:r>
            <a:r>
              <a:rPr lang="en-US" sz="2000" dirty="0" err="1">
                <a:latin typeface="UTM Neo Sans Intel" panose="02040603050506020204" pitchFamily="18" charset="0"/>
              </a:rPr>
              <a:t>tiến</a:t>
            </a:r>
            <a:r>
              <a:rPr lang="en-US" sz="2000" dirty="0">
                <a:latin typeface="UTM Neo Sans Intel" panose="02040603050506020204" pitchFamily="18" charset="0"/>
              </a:rPr>
              <a:t>, </a:t>
            </a:r>
            <a:r>
              <a:rPr lang="en-US" sz="2000" dirty="0" err="1">
                <a:latin typeface="UTM Neo Sans Intel" panose="02040603050506020204" pitchFamily="18" charset="0"/>
              </a:rPr>
              <a:t>tích</a:t>
            </a:r>
            <a:r>
              <a:rPr lang="en-US" sz="2000" dirty="0">
                <a:latin typeface="UTM Neo Sans Intel" panose="02040603050506020204" pitchFamily="18" charset="0"/>
              </a:rPr>
              <a:t> </a:t>
            </a:r>
            <a:r>
              <a:rPr lang="en-US" sz="2000" dirty="0" err="1">
                <a:latin typeface="UTM Neo Sans Intel" panose="02040603050506020204" pitchFamily="18" charset="0"/>
              </a:rPr>
              <a:t>hợp</a:t>
            </a:r>
            <a:r>
              <a:rPr lang="en-US" sz="2000" dirty="0">
                <a:latin typeface="UTM Neo Sans Intel" panose="02040603050506020204" pitchFamily="18" charset="0"/>
              </a:rPr>
              <a:t> SIEM </a:t>
            </a:r>
            <a:r>
              <a:rPr lang="en-US" sz="2000" dirty="0" err="1">
                <a:latin typeface="UTM Neo Sans Intel" panose="02040603050506020204" pitchFamily="18" charset="0"/>
              </a:rPr>
              <a:t>mạnh</a:t>
            </a:r>
            <a:r>
              <a:rPr lang="en-US" sz="2000" dirty="0">
                <a:latin typeface="UTM Neo Sans Intel" panose="02040603050506020204" pitchFamily="18" charset="0"/>
              </a:rPr>
              <a:t> </a:t>
            </a:r>
            <a:r>
              <a:rPr lang="en-US" sz="2000" dirty="0" err="1">
                <a:latin typeface="UTM Neo Sans Intel" panose="02040603050506020204" pitchFamily="18" charset="0"/>
              </a:rPr>
              <a:t>mẽ</a:t>
            </a:r>
            <a:r>
              <a:rPr lang="en-US" sz="2000" dirty="0">
                <a:latin typeface="UTM Neo Sans Intel" panose="02040603050506020204" pitchFamily="18" charset="0"/>
              </a:rPr>
              <a:t> </a:t>
            </a:r>
            <a:r>
              <a:rPr lang="en-US" sz="2000" dirty="0" err="1">
                <a:latin typeface="UTM Neo Sans Intel" panose="02040603050506020204" pitchFamily="18" charset="0"/>
              </a:rPr>
              <a:t>và</a:t>
            </a:r>
            <a:r>
              <a:rPr lang="en-US" sz="2000" dirty="0">
                <a:latin typeface="UTM Neo Sans Intel" panose="02040603050506020204" pitchFamily="18" charset="0"/>
              </a:rPr>
              <a:t> </a:t>
            </a:r>
            <a:r>
              <a:rPr lang="en-US" sz="2000" dirty="0" err="1">
                <a:latin typeface="UTM Neo Sans Intel" panose="02040603050506020204" pitchFamily="18" charset="0"/>
              </a:rPr>
              <a:t>bộ</a:t>
            </a:r>
            <a:r>
              <a:rPr lang="en-US" sz="2000" dirty="0">
                <a:latin typeface="UTM Neo Sans Intel" panose="02040603050506020204" pitchFamily="18" charset="0"/>
              </a:rPr>
              <a:t> API </a:t>
            </a:r>
            <a:r>
              <a:rPr lang="en-US" sz="2000" dirty="0" err="1">
                <a:latin typeface="UTM Neo Sans Intel" panose="02040603050506020204" pitchFamily="18" charset="0"/>
              </a:rPr>
              <a:t>mở</a:t>
            </a:r>
            <a:r>
              <a:rPr lang="en-US" sz="2000" dirty="0">
                <a:latin typeface="UTM Neo Sans Intel" panose="02040603050506020204" pitchFamily="18" charset="0"/>
              </a:rPr>
              <a:t>.</a:t>
            </a:r>
          </a:p>
        </p:txBody>
      </p:sp>
      <p:sp>
        <p:nvSpPr>
          <p:cNvPr id="13" name="TextBox 12">
            <a:extLst>
              <a:ext uri="{FF2B5EF4-FFF2-40B4-BE49-F238E27FC236}">
                <a16:creationId xmlns:a16="http://schemas.microsoft.com/office/drawing/2014/main" id="{3D7F4F30-BE1F-5AD4-68C3-EDAFE13A2B6A}"/>
              </a:ext>
            </a:extLst>
          </p:cNvPr>
          <p:cNvSpPr txBox="1"/>
          <p:nvPr/>
        </p:nvSpPr>
        <p:spPr>
          <a:xfrm>
            <a:off x="462986" y="4124593"/>
            <a:ext cx="8211749" cy="1400383"/>
          </a:xfrm>
          <a:prstGeom prst="rect">
            <a:avLst/>
          </a:prstGeom>
          <a:noFill/>
        </p:spPr>
        <p:txBody>
          <a:bodyPr wrap="square" rtlCol="0">
            <a:spAutoFit/>
          </a:bodyPr>
          <a:lstStyle/>
          <a:p>
            <a:pPr algn="just">
              <a:spcBef>
                <a:spcPts val="600"/>
              </a:spcBef>
            </a:pPr>
            <a:r>
              <a:rPr lang="en-US" sz="2000" dirty="0">
                <a:latin typeface="UTM Neo Sans Intel" panose="02040603050506020204" pitchFamily="18" charset="0"/>
              </a:rPr>
              <a:t>+ Apex One </a:t>
            </a:r>
            <a:r>
              <a:rPr lang="en-US" sz="2000" dirty="0" err="1">
                <a:latin typeface="UTM Neo Sans Intel" panose="02040603050506020204" pitchFamily="18" charset="0"/>
              </a:rPr>
              <a:t>cung</a:t>
            </a:r>
            <a:r>
              <a:rPr lang="en-US" sz="2000" dirty="0">
                <a:latin typeface="UTM Neo Sans Intel" panose="02040603050506020204" pitchFamily="18" charset="0"/>
              </a:rPr>
              <a:t> </a:t>
            </a:r>
            <a:r>
              <a:rPr lang="en-US" sz="2000" dirty="0" err="1">
                <a:latin typeface="UTM Neo Sans Intel" panose="02040603050506020204" pitchFamily="18" charset="0"/>
              </a:rPr>
              <a:t>cấp</a:t>
            </a:r>
            <a:r>
              <a:rPr lang="en-US" sz="2000" dirty="0">
                <a:latin typeface="UTM Neo Sans Intel" panose="02040603050506020204" pitchFamily="18" charset="0"/>
              </a:rPr>
              <a:t> </a:t>
            </a:r>
            <a:r>
              <a:rPr lang="en-US" sz="2000" dirty="0" err="1">
                <a:latin typeface="UTM Neo Sans Intel" panose="02040603050506020204" pitchFamily="18" charset="0"/>
              </a:rPr>
              <a:t>khả</a:t>
            </a:r>
            <a:r>
              <a:rPr lang="en-US" sz="2000" dirty="0">
                <a:latin typeface="UTM Neo Sans Intel" panose="02040603050506020204" pitchFamily="18" charset="0"/>
              </a:rPr>
              <a:t> </a:t>
            </a:r>
            <a:r>
              <a:rPr lang="en-US" sz="2000" dirty="0" err="1">
                <a:latin typeface="UTM Neo Sans Intel" panose="02040603050506020204" pitchFamily="18" charset="0"/>
              </a:rPr>
              <a:t>năng</a:t>
            </a:r>
            <a:r>
              <a:rPr lang="en-US" sz="2000" dirty="0">
                <a:latin typeface="UTM Neo Sans Intel" panose="02040603050506020204" pitchFamily="18" charset="0"/>
              </a:rPr>
              <a:t> </a:t>
            </a:r>
            <a:r>
              <a:rPr lang="en-US" sz="2000" dirty="0" err="1">
                <a:latin typeface="UTM Neo Sans Intel" panose="02040603050506020204" pitchFamily="18" charset="0"/>
              </a:rPr>
              <a:t>phát</a:t>
            </a:r>
            <a:r>
              <a:rPr lang="en-US" sz="2000" dirty="0">
                <a:latin typeface="UTM Neo Sans Intel" panose="02040603050506020204" pitchFamily="18" charset="0"/>
              </a:rPr>
              <a:t> </a:t>
            </a:r>
            <a:r>
              <a:rPr lang="en-US" sz="2000" dirty="0" err="1">
                <a:latin typeface="UTM Neo Sans Intel" panose="02040603050506020204" pitchFamily="18" charset="0"/>
              </a:rPr>
              <a:t>hiện</a:t>
            </a:r>
            <a:r>
              <a:rPr lang="en-US" sz="2000" dirty="0">
                <a:latin typeface="UTM Neo Sans Intel" panose="02040603050506020204" pitchFamily="18" charset="0"/>
              </a:rPr>
              <a:t>, </a:t>
            </a:r>
            <a:r>
              <a:rPr lang="en-US" sz="2000" dirty="0" err="1">
                <a:latin typeface="UTM Neo Sans Intel" panose="02040603050506020204" pitchFamily="18" charset="0"/>
              </a:rPr>
              <a:t>ứng</a:t>
            </a:r>
            <a:r>
              <a:rPr lang="en-US" sz="2000" dirty="0">
                <a:latin typeface="UTM Neo Sans Intel" panose="02040603050506020204" pitchFamily="18" charset="0"/>
              </a:rPr>
              <a:t> </a:t>
            </a:r>
            <a:r>
              <a:rPr lang="en-US" sz="2000" dirty="0" err="1">
                <a:latin typeface="UTM Neo Sans Intel" panose="02040603050506020204" pitchFamily="18" charset="0"/>
              </a:rPr>
              <a:t>phó</a:t>
            </a:r>
            <a:r>
              <a:rPr lang="en-US" sz="2000" dirty="0">
                <a:latin typeface="UTM Neo Sans Intel" panose="02040603050506020204" pitchFamily="18" charset="0"/>
              </a:rPr>
              <a:t> </a:t>
            </a:r>
            <a:r>
              <a:rPr lang="en-US" sz="2000" dirty="0" err="1">
                <a:latin typeface="UTM Neo Sans Intel" panose="02040603050506020204" pitchFamily="18" charset="0"/>
              </a:rPr>
              <a:t>và</a:t>
            </a:r>
            <a:r>
              <a:rPr lang="en-US" sz="2000" dirty="0">
                <a:latin typeface="UTM Neo Sans Intel" panose="02040603050506020204" pitchFamily="18" charset="0"/>
              </a:rPr>
              <a:t> </a:t>
            </a:r>
            <a:r>
              <a:rPr lang="en-US" sz="2000" dirty="0" err="1">
                <a:latin typeface="UTM Neo Sans Intel" panose="02040603050506020204" pitchFamily="18" charset="0"/>
              </a:rPr>
              <a:t>điều</a:t>
            </a:r>
            <a:r>
              <a:rPr lang="en-US" sz="2000" dirty="0">
                <a:latin typeface="UTM Neo Sans Intel" panose="02040603050506020204" pitchFamily="18" charset="0"/>
              </a:rPr>
              <a:t> </a:t>
            </a:r>
            <a:r>
              <a:rPr lang="en-US" sz="2000" dirty="0" err="1">
                <a:latin typeface="UTM Neo Sans Intel" panose="02040603050506020204" pitchFamily="18" charset="0"/>
              </a:rPr>
              <a:t>tra</a:t>
            </a:r>
            <a:r>
              <a:rPr lang="en-US" sz="2000" dirty="0">
                <a:latin typeface="UTM Neo Sans Intel" panose="02040603050506020204" pitchFamily="18" charset="0"/>
              </a:rPr>
              <a:t> </a:t>
            </a:r>
            <a:r>
              <a:rPr lang="en-US" sz="2000" dirty="0" err="1">
                <a:latin typeface="UTM Neo Sans Intel" panose="02040603050506020204" pitchFamily="18" charset="0"/>
              </a:rPr>
              <a:t>mối</a:t>
            </a:r>
            <a:r>
              <a:rPr lang="en-US" sz="2000" dirty="0">
                <a:latin typeface="UTM Neo Sans Intel" panose="02040603050506020204" pitchFamily="18" charset="0"/>
              </a:rPr>
              <a:t> </a:t>
            </a:r>
            <a:r>
              <a:rPr lang="en-US" sz="2000" dirty="0" err="1">
                <a:latin typeface="UTM Neo Sans Intel" panose="02040603050506020204" pitchFamily="18" charset="0"/>
              </a:rPr>
              <a:t>đe</a:t>
            </a:r>
            <a:r>
              <a:rPr lang="en-US" sz="2000" dirty="0">
                <a:latin typeface="UTM Neo Sans Intel" panose="02040603050506020204" pitchFamily="18" charset="0"/>
              </a:rPr>
              <a:t> </a:t>
            </a:r>
            <a:r>
              <a:rPr lang="en-US" sz="2000" dirty="0" err="1">
                <a:latin typeface="UTM Neo Sans Intel" panose="02040603050506020204" pitchFamily="18" charset="0"/>
              </a:rPr>
              <a:t>dọa</a:t>
            </a:r>
            <a:r>
              <a:rPr lang="en-US" sz="2000" dirty="0">
                <a:latin typeface="UTM Neo Sans Intel" panose="02040603050506020204" pitchFamily="18" charset="0"/>
              </a:rPr>
              <a:t> </a:t>
            </a:r>
            <a:r>
              <a:rPr lang="en-US" sz="2000" dirty="0" err="1">
                <a:latin typeface="UTM Neo Sans Intel" panose="02040603050506020204" pitchFamily="18" charset="0"/>
              </a:rPr>
              <a:t>trong</a:t>
            </a:r>
            <a:r>
              <a:rPr lang="en-US" sz="2000" dirty="0">
                <a:latin typeface="UTM Neo Sans Intel" panose="02040603050506020204" pitchFamily="18" charset="0"/>
              </a:rPr>
              <a:t> </a:t>
            </a:r>
            <a:r>
              <a:rPr lang="en-US" sz="2000" dirty="0" err="1">
                <a:latin typeface="UTM Neo Sans Intel" panose="02040603050506020204" pitchFamily="18" charset="0"/>
              </a:rPr>
              <a:t>một</a:t>
            </a:r>
            <a:r>
              <a:rPr lang="en-US" sz="2000" dirty="0">
                <a:latin typeface="UTM Neo Sans Intel" panose="02040603050506020204" pitchFamily="18" charset="0"/>
              </a:rPr>
              <a:t> agent </a:t>
            </a:r>
            <a:r>
              <a:rPr lang="en-US" sz="2000" dirty="0" err="1">
                <a:latin typeface="UTM Neo Sans Intel" panose="02040603050506020204" pitchFamily="18" charset="0"/>
              </a:rPr>
              <a:t>duy</a:t>
            </a:r>
            <a:r>
              <a:rPr lang="en-US" sz="2000" dirty="0">
                <a:latin typeface="UTM Neo Sans Intel" panose="02040603050506020204" pitchFamily="18" charset="0"/>
              </a:rPr>
              <a:t> </a:t>
            </a:r>
            <a:r>
              <a:rPr lang="en-US" sz="2000" dirty="0" err="1">
                <a:latin typeface="UTM Neo Sans Intel" panose="02040603050506020204" pitchFamily="18" charset="0"/>
              </a:rPr>
              <a:t>nhất</a:t>
            </a:r>
            <a:r>
              <a:rPr lang="en-US" sz="2000" dirty="0">
                <a:latin typeface="UTM Neo Sans Intel" panose="02040603050506020204" pitchFamily="18" charset="0"/>
              </a:rPr>
              <a:t> (bao </a:t>
            </a:r>
            <a:r>
              <a:rPr lang="en-US" sz="2000" dirty="0" err="1">
                <a:latin typeface="UTM Neo Sans Intel" panose="02040603050506020204" pitchFamily="18" charset="0"/>
              </a:rPr>
              <a:t>gồm</a:t>
            </a:r>
            <a:r>
              <a:rPr lang="en-US" sz="2000" dirty="0">
                <a:latin typeface="UTM Neo Sans Intel" panose="02040603050506020204" pitchFamily="18" charset="0"/>
              </a:rPr>
              <a:t> </a:t>
            </a:r>
            <a:r>
              <a:rPr lang="en-US" sz="2000" dirty="0" err="1">
                <a:latin typeface="UTM Neo Sans Intel" panose="02040603050506020204" pitchFamily="18" charset="0"/>
              </a:rPr>
              <a:t>Enpoint</a:t>
            </a:r>
            <a:r>
              <a:rPr lang="en-US" sz="2000" dirty="0">
                <a:latin typeface="UTM Neo Sans Intel" panose="02040603050506020204" pitchFamily="18" charset="0"/>
              </a:rPr>
              <a:t> Security </a:t>
            </a:r>
            <a:r>
              <a:rPr lang="en-US" sz="2000" dirty="0" err="1">
                <a:latin typeface="UTM Neo Sans Intel" panose="02040603050506020204" pitchFamily="18" charset="0"/>
              </a:rPr>
              <a:t>và</a:t>
            </a:r>
            <a:r>
              <a:rPr lang="en-US" sz="2000" dirty="0">
                <a:latin typeface="UTM Neo Sans Intel" panose="02040603050506020204" pitchFamily="18" charset="0"/>
              </a:rPr>
              <a:t> EDR).</a:t>
            </a:r>
          </a:p>
          <a:p>
            <a:pPr algn="just">
              <a:spcBef>
                <a:spcPts val="600"/>
              </a:spcBef>
            </a:pPr>
            <a:r>
              <a:rPr lang="en-US" sz="2000" dirty="0">
                <a:latin typeface="UTM Neo Sans Intel" panose="02040603050506020204" pitchFamily="18" charset="0"/>
              </a:rPr>
              <a:t>+ </a:t>
            </a:r>
            <a:r>
              <a:rPr lang="en-US" sz="2000" dirty="0" err="1">
                <a:latin typeface="UTM Neo Sans Intel" panose="02040603050506020204" pitchFamily="18" charset="0"/>
              </a:rPr>
              <a:t>Loại</a:t>
            </a:r>
            <a:r>
              <a:rPr lang="en-US" sz="2000" dirty="0">
                <a:latin typeface="UTM Neo Sans Intel" panose="02040603050506020204" pitchFamily="18" charset="0"/>
              </a:rPr>
              <a:t> </a:t>
            </a:r>
            <a:r>
              <a:rPr lang="en-US" sz="2000" dirty="0" err="1">
                <a:latin typeface="UTM Neo Sans Intel" panose="02040603050506020204" pitchFamily="18" charset="0"/>
              </a:rPr>
              <a:t>bỏ</a:t>
            </a:r>
            <a:r>
              <a:rPr lang="en-US" sz="2000" dirty="0">
                <a:latin typeface="UTM Neo Sans Intel" panose="02040603050506020204" pitchFamily="18" charset="0"/>
              </a:rPr>
              <a:t> </a:t>
            </a:r>
            <a:r>
              <a:rPr lang="en-US" sz="2000" dirty="0" err="1">
                <a:latin typeface="UTM Neo Sans Intel" panose="02040603050506020204" pitchFamily="18" charset="0"/>
              </a:rPr>
              <a:t>nhiều</a:t>
            </a:r>
            <a:r>
              <a:rPr lang="en-US" sz="2000" dirty="0">
                <a:latin typeface="UTM Neo Sans Intel" panose="02040603050506020204" pitchFamily="18" charset="0"/>
              </a:rPr>
              <a:t> </a:t>
            </a:r>
            <a:r>
              <a:rPr lang="en-US" sz="2000" dirty="0" err="1">
                <a:latin typeface="UTM Neo Sans Intel" panose="02040603050506020204" pitchFamily="18" charset="0"/>
              </a:rPr>
              <a:t>nhà</a:t>
            </a:r>
            <a:r>
              <a:rPr lang="en-US" sz="2000" dirty="0">
                <a:latin typeface="UTM Neo Sans Intel" panose="02040603050506020204" pitchFamily="18" charset="0"/>
              </a:rPr>
              <a:t> </a:t>
            </a:r>
            <a:r>
              <a:rPr lang="en-US" sz="2000" dirty="0" err="1">
                <a:latin typeface="UTM Neo Sans Intel" panose="02040603050506020204" pitchFamily="18" charset="0"/>
              </a:rPr>
              <a:t>cung</a:t>
            </a:r>
            <a:r>
              <a:rPr lang="en-US" sz="2000" dirty="0">
                <a:latin typeface="UTM Neo Sans Intel" panose="02040603050506020204" pitchFamily="18" charset="0"/>
              </a:rPr>
              <a:t> </a:t>
            </a:r>
            <a:r>
              <a:rPr lang="en-US" sz="2000" dirty="0" err="1">
                <a:latin typeface="UTM Neo Sans Intel" panose="02040603050506020204" pitchFamily="18" charset="0"/>
              </a:rPr>
              <a:t>cấp</a:t>
            </a:r>
            <a:r>
              <a:rPr lang="en-US" sz="2000" dirty="0">
                <a:latin typeface="UTM Neo Sans Intel" panose="02040603050506020204" pitchFamily="18" charset="0"/>
              </a:rPr>
              <a:t> </a:t>
            </a:r>
            <a:r>
              <a:rPr lang="en-US" sz="2000" dirty="0" err="1">
                <a:latin typeface="UTM Neo Sans Intel" panose="02040603050506020204" pitchFamily="18" charset="0"/>
              </a:rPr>
              <a:t>và</a:t>
            </a:r>
            <a:r>
              <a:rPr lang="en-US" sz="2000" dirty="0">
                <a:latin typeface="UTM Neo Sans Intel" panose="02040603050506020204" pitchFamily="18" charset="0"/>
              </a:rPr>
              <a:t> </a:t>
            </a:r>
            <a:r>
              <a:rPr lang="en-US" sz="2000" dirty="0" err="1">
                <a:latin typeface="UTM Neo Sans Intel" panose="02040603050506020204" pitchFamily="18" charset="0"/>
              </a:rPr>
              <a:t>bảng</a:t>
            </a:r>
            <a:r>
              <a:rPr lang="en-US" sz="2000" dirty="0">
                <a:latin typeface="UTM Neo Sans Intel" panose="02040603050506020204" pitchFamily="18" charset="0"/>
              </a:rPr>
              <a:t> </a:t>
            </a:r>
            <a:r>
              <a:rPr lang="en-US" sz="2000" dirty="0" err="1">
                <a:latin typeface="UTM Neo Sans Intel" panose="02040603050506020204" pitchFamily="18" charset="0"/>
              </a:rPr>
              <a:t>điều</a:t>
            </a:r>
            <a:r>
              <a:rPr lang="en-US" sz="2000" dirty="0">
                <a:latin typeface="UTM Neo Sans Intel" panose="02040603050506020204" pitchFamily="18" charset="0"/>
              </a:rPr>
              <a:t> </a:t>
            </a:r>
            <a:r>
              <a:rPr lang="en-US" sz="2000" dirty="0" err="1">
                <a:latin typeface="UTM Neo Sans Intel" panose="02040603050506020204" pitchFamily="18" charset="0"/>
              </a:rPr>
              <a:t>khiển</a:t>
            </a:r>
            <a:r>
              <a:rPr lang="en-US" sz="2000" dirty="0">
                <a:latin typeface="UTM Neo Sans Intel" panose="02040603050506020204" pitchFamily="18" charset="0"/>
              </a:rPr>
              <a:t> </a:t>
            </a:r>
            <a:r>
              <a:rPr lang="en-US" sz="2000" dirty="0" err="1">
                <a:latin typeface="UTM Neo Sans Intel" panose="02040603050506020204" pitchFamily="18" charset="0"/>
              </a:rPr>
              <a:t>và</a:t>
            </a:r>
            <a:r>
              <a:rPr lang="en-US" sz="2000" dirty="0">
                <a:latin typeface="UTM Neo Sans Intel" panose="02040603050506020204" pitchFamily="18" charset="0"/>
              </a:rPr>
              <a:t> </a:t>
            </a:r>
            <a:r>
              <a:rPr lang="en-US" sz="2000" dirty="0" err="1">
                <a:latin typeface="UTM Neo Sans Intel" panose="02040603050506020204" pitchFamily="18" charset="0"/>
              </a:rPr>
              <a:t>tăng</a:t>
            </a:r>
            <a:r>
              <a:rPr lang="en-US" sz="2000" dirty="0">
                <a:latin typeface="UTM Neo Sans Intel" panose="02040603050506020204" pitchFamily="18" charset="0"/>
              </a:rPr>
              <a:t> </a:t>
            </a:r>
            <a:r>
              <a:rPr lang="en-US" sz="2000" dirty="0" err="1">
                <a:latin typeface="UTM Neo Sans Intel" panose="02040603050506020204" pitchFamily="18" charset="0"/>
              </a:rPr>
              <a:t>tính</a:t>
            </a:r>
            <a:r>
              <a:rPr lang="en-US" sz="2000" dirty="0">
                <a:latin typeface="UTM Neo Sans Intel" panose="02040603050506020204" pitchFamily="18" charset="0"/>
              </a:rPr>
              <a:t> </a:t>
            </a:r>
            <a:r>
              <a:rPr lang="en-US" sz="2000" dirty="0" err="1">
                <a:latin typeface="UTM Neo Sans Intel" panose="02040603050506020204" pitchFamily="18" charset="0"/>
              </a:rPr>
              <a:t>linh</a:t>
            </a:r>
            <a:r>
              <a:rPr lang="en-US" sz="2000" dirty="0">
                <a:latin typeface="UTM Neo Sans Intel" panose="02040603050506020204" pitchFamily="18" charset="0"/>
              </a:rPr>
              <a:t> </a:t>
            </a:r>
            <a:r>
              <a:rPr lang="en-US" sz="2000" dirty="0" err="1">
                <a:latin typeface="UTM Neo Sans Intel" panose="02040603050506020204" pitchFamily="18" charset="0"/>
              </a:rPr>
              <a:t>hoạt</a:t>
            </a:r>
            <a:r>
              <a:rPr lang="en-US" sz="2000" dirty="0">
                <a:latin typeface="UTM Neo Sans Intel" panose="02040603050506020204" pitchFamily="18" charset="0"/>
              </a:rPr>
              <a:t> </a:t>
            </a:r>
            <a:r>
              <a:rPr lang="en-US" sz="2000" dirty="0" err="1">
                <a:latin typeface="UTM Neo Sans Intel" panose="02040603050506020204" pitchFamily="18" charset="0"/>
              </a:rPr>
              <a:t>triển</a:t>
            </a:r>
            <a:r>
              <a:rPr lang="en-US" sz="2000" dirty="0">
                <a:latin typeface="UTM Neo Sans Intel" panose="02040603050506020204" pitchFamily="18" charset="0"/>
              </a:rPr>
              <a:t> </a:t>
            </a:r>
            <a:r>
              <a:rPr lang="en-US" sz="2000" dirty="0" err="1">
                <a:latin typeface="UTM Neo Sans Intel" panose="02040603050506020204" pitchFamily="18" charset="0"/>
              </a:rPr>
              <a:t>khai</a:t>
            </a:r>
            <a:r>
              <a:rPr lang="en-US" sz="2000" dirty="0">
                <a:latin typeface="UTM Neo Sans Intel" panose="02040603050506020204" pitchFamily="18" charset="0"/>
              </a:rPr>
              <a:t> </a:t>
            </a:r>
            <a:r>
              <a:rPr lang="en-US" sz="2000" dirty="0" err="1">
                <a:latin typeface="UTM Neo Sans Intel" panose="02040603050506020204" pitchFamily="18" charset="0"/>
              </a:rPr>
              <a:t>thông</a:t>
            </a:r>
            <a:r>
              <a:rPr lang="en-US" sz="2000" dirty="0">
                <a:latin typeface="UTM Neo Sans Intel" panose="02040603050506020204" pitchFamily="18" charset="0"/>
              </a:rPr>
              <a:t> qua </a:t>
            </a:r>
            <a:r>
              <a:rPr lang="en-US" sz="2000" dirty="0" err="1">
                <a:latin typeface="UTM Neo Sans Intel" panose="02040603050506020204" pitchFamily="18" charset="0"/>
              </a:rPr>
              <a:t>cả</a:t>
            </a:r>
            <a:r>
              <a:rPr lang="en-US" sz="2000" dirty="0">
                <a:latin typeface="UTM Neo Sans Intel" panose="02040603050506020204" pitchFamily="18" charset="0"/>
              </a:rPr>
              <a:t> </a:t>
            </a:r>
            <a:r>
              <a:rPr lang="en-US" sz="2000" dirty="0" err="1">
                <a:latin typeface="UTM Neo Sans Intel" panose="02040603050506020204" pitchFamily="18" charset="0"/>
              </a:rPr>
              <a:t>tùy</a:t>
            </a:r>
            <a:r>
              <a:rPr lang="en-US" sz="2000" dirty="0">
                <a:latin typeface="UTM Neo Sans Intel" panose="02040603050506020204" pitchFamily="18" charset="0"/>
              </a:rPr>
              <a:t> </a:t>
            </a:r>
            <a:r>
              <a:rPr lang="en-US" sz="2000" dirty="0" err="1">
                <a:latin typeface="UTM Neo Sans Intel" panose="02040603050506020204" pitchFamily="18" charset="0"/>
              </a:rPr>
              <a:t>chọn</a:t>
            </a:r>
            <a:r>
              <a:rPr lang="en-US" sz="2000" dirty="0">
                <a:latin typeface="UTM Neo Sans Intel" panose="02040603050506020204" pitchFamily="18" charset="0"/>
              </a:rPr>
              <a:t> </a:t>
            </a:r>
            <a:r>
              <a:rPr lang="en-US" sz="2000" dirty="0" err="1">
                <a:latin typeface="UTM Neo Sans Intel" panose="02040603050506020204" pitchFamily="18" charset="0"/>
              </a:rPr>
              <a:t>triển</a:t>
            </a:r>
            <a:r>
              <a:rPr lang="en-US" sz="2000" dirty="0">
                <a:latin typeface="UTM Neo Sans Intel" panose="02040603050506020204" pitchFamily="18" charset="0"/>
              </a:rPr>
              <a:t> </a:t>
            </a:r>
            <a:r>
              <a:rPr lang="en-US" sz="2000" dirty="0" err="1">
                <a:latin typeface="UTM Neo Sans Intel" panose="02040603050506020204" pitchFamily="18" charset="0"/>
              </a:rPr>
              <a:t>khai</a:t>
            </a:r>
            <a:r>
              <a:rPr lang="en-US" sz="2000" dirty="0">
                <a:latin typeface="UTM Neo Sans Intel" panose="02040603050506020204" pitchFamily="18" charset="0"/>
              </a:rPr>
              <a:t> SaaS </a:t>
            </a:r>
            <a:r>
              <a:rPr lang="en-US" sz="2000" dirty="0" err="1">
                <a:latin typeface="UTM Neo Sans Intel" panose="02040603050506020204" pitchFamily="18" charset="0"/>
              </a:rPr>
              <a:t>và</a:t>
            </a:r>
            <a:r>
              <a:rPr lang="en-US" sz="2000" dirty="0">
                <a:latin typeface="UTM Neo Sans Intel" panose="02040603050506020204" pitchFamily="18" charset="0"/>
              </a:rPr>
              <a:t> </a:t>
            </a:r>
            <a:r>
              <a:rPr lang="en-US" sz="2000" dirty="0" err="1">
                <a:latin typeface="UTM Neo Sans Intel" panose="02040603050506020204" pitchFamily="18" charset="0"/>
              </a:rPr>
              <a:t>tại</a:t>
            </a:r>
            <a:r>
              <a:rPr lang="en-US" sz="2000" dirty="0">
                <a:latin typeface="UTM Neo Sans Intel" panose="02040603050506020204" pitchFamily="18" charset="0"/>
              </a:rPr>
              <a:t> </a:t>
            </a:r>
            <a:r>
              <a:rPr lang="en-US" sz="2000" dirty="0" err="1">
                <a:latin typeface="UTM Neo Sans Intel" panose="02040603050506020204" pitchFamily="18" charset="0"/>
              </a:rPr>
              <a:t>chỗ</a:t>
            </a:r>
            <a:r>
              <a:rPr lang="en-US" sz="2000" dirty="0">
                <a:latin typeface="UTM Neo Sans Intel" panose="02040603050506020204" pitchFamily="18" charset="0"/>
              </a:rPr>
              <a:t> (on-prem).</a:t>
            </a:r>
          </a:p>
        </p:txBody>
      </p:sp>
    </p:spTree>
    <p:extLst>
      <p:ext uri="{BB962C8B-B14F-4D97-AF65-F5344CB8AC3E}">
        <p14:creationId xmlns:p14="http://schemas.microsoft.com/office/powerpoint/2010/main" val="30626100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3. NGUYÊN TẮT HOẠT ĐỘNG</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11</a:t>
            </a:fld>
            <a:endParaRPr lang="en-US" dirty="0"/>
          </a:p>
        </p:txBody>
      </p:sp>
      <p:pic>
        <p:nvPicPr>
          <p:cNvPr id="4098" name="Picture 2">
            <a:extLst>
              <a:ext uri="{FF2B5EF4-FFF2-40B4-BE49-F238E27FC236}">
                <a16:creationId xmlns:a16="http://schemas.microsoft.com/office/drawing/2014/main" id="{2DA9B92D-1E43-5DA6-106E-92354C0AEA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87475"/>
            <a:ext cx="9144000" cy="4081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58048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4. MÔ HÌNH MẠNG DEMO</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12</a:t>
            </a:fld>
            <a:endParaRPr lang="en-US" dirty="0"/>
          </a:p>
        </p:txBody>
      </p:sp>
      <p:pic>
        <p:nvPicPr>
          <p:cNvPr id="5" name="Picture 4">
            <a:extLst>
              <a:ext uri="{FF2B5EF4-FFF2-40B4-BE49-F238E27FC236}">
                <a16:creationId xmlns:a16="http://schemas.microsoft.com/office/drawing/2014/main" id="{1510AFB9-34A5-8D4B-D449-6D56B7A617BA}"/>
              </a:ext>
            </a:extLst>
          </p:cNvPr>
          <p:cNvPicPr>
            <a:picLocks noChangeAspect="1"/>
          </p:cNvPicPr>
          <p:nvPr/>
        </p:nvPicPr>
        <p:blipFill>
          <a:blip r:embed="rId3"/>
          <a:stretch>
            <a:fillRect/>
          </a:stretch>
        </p:blipFill>
        <p:spPr>
          <a:xfrm>
            <a:off x="0" y="721430"/>
            <a:ext cx="9144000" cy="199817"/>
          </a:xfrm>
          <a:prstGeom prst="rect">
            <a:avLst/>
          </a:prstGeom>
        </p:spPr>
      </p:pic>
      <p:pic>
        <p:nvPicPr>
          <p:cNvPr id="9" name="Picture 8">
            <a:extLst>
              <a:ext uri="{FF2B5EF4-FFF2-40B4-BE49-F238E27FC236}">
                <a16:creationId xmlns:a16="http://schemas.microsoft.com/office/drawing/2014/main" id="{7F245FF0-783C-D6D9-981E-73B9AB1C62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4962" y="1343025"/>
            <a:ext cx="5934075" cy="4171950"/>
          </a:xfrm>
          <a:prstGeom prst="rect">
            <a:avLst/>
          </a:prstGeom>
        </p:spPr>
      </p:pic>
    </p:spTree>
    <p:extLst>
      <p:ext uri="{BB962C8B-B14F-4D97-AF65-F5344CB8AC3E}">
        <p14:creationId xmlns:p14="http://schemas.microsoft.com/office/powerpoint/2010/main" val="20706537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5. DEMO</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13</a:t>
            </a:fld>
            <a:endParaRPr lang="en-US" dirty="0"/>
          </a:p>
        </p:txBody>
      </p:sp>
      <p:pic>
        <p:nvPicPr>
          <p:cNvPr id="5" name="Picture 4">
            <a:extLst>
              <a:ext uri="{FF2B5EF4-FFF2-40B4-BE49-F238E27FC236}">
                <a16:creationId xmlns:a16="http://schemas.microsoft.com/office/drawing/2014/main" id="{1510AFB9-34A5-8D4B-D449-6D56B7A617BA}"/>
              </a:ext>
            </a:extLst>
          </p:cNvPr>
          <p:cNvPicPr>
            <a:picLocks noChangeAspect="1"/>
          </p:cNvPicPr>
          <p:nvPr/>
        </p:nvPicPr>
        <p:blipFill>
          <a:blip r:embed="rId5"/>
          <a:stretch>
            <a:fillRect/>
          </a:stretch>
        </p:blipFill>
        <p:spPr>
          <a:xfrm>
            <a:off x="0" y="721430"/>
            <a:ext cx="9144000" cy="199817"/>
          </a:xfrm>
          <a:prstGeom prst="rect">
            <a:avLst/>
          </a:prstGeom>
        </p:spPr>
      </p:pic>
      <p:sp>
        <p:nvSpPr>
          <p:cNvPr id="3" name="TextBox 2">
            <a:extLst>
              <a:ext uri="{FF2B5EF4-FFF2-40B4-BE49-F238E27FC236}">
                <a16:creationId xmlns:a16="http://schemas.microsoft.com/office/drawing/2014/main" id="{33333DFF-064D-E95C-B90E-8B0A61DE3201}"/>
              </a:ext>
            </a:extLst>
          </p:cNvPr>
          <p:cNvSpPr txBox="1"/>
          <p:nvPr/>
        </p:nvSpPr>
        <p:spPr>
          <a:xfrm>
            <a:off x="462986" y="903755"/>
            <a:ext cx="7921032" cy="400110"/>
          </a:xfrm>
          <a:prstGeom prst="rect">
            <a:avLst/>
          </a:prstGeom>
          <a:noFill/>
        </p:spPr>
        <p:txBody>
          <a:bodyPr wrap="square" rtlCol="0">
            <a:spAutoFit/>
          </a:bodyPr>
          <a:lstStyle/>
          <a:p>
            <a:pPr algn="just">
              <a:spcBef>
                <a:spcPts val="600"/>
              </a:spcBef>
            </a:pPr>
            <a:r>
              <a:rPr lang="en-US" sz="2000" b="1" dirty="0" err="1">
                <a:latin typeface="UTM Neo Sans Intel" panose="02040603050506020204" pitchFamily="18" charset="0"/>
              </a:rPr>
              <a:t>Bảo</a:t>
            </a:r>
            <a:r>
              <a:rPr lang="en-US" sz="2000" b="1" dirty="0">
                <a:latin typeface="UTM Neo Sans Intel" panose="02040603050506020204" pitchFamily="18" charset="0"/>
              </a:rPr>
              <a:t> </a:t>
            </a:r>
            <a:r>
              <a:rPr lang="en-US" sz="2000" b="1" dirty="0" err="1">
                <a:latin typeface="UTM Neo Sans Intel" panose="02040603050506020204" pitchFamily="18" charset="0"/>
              </a:rPr>
              <a:t>vệ</a:t>
            </a:r>
            <a:r>
              <a:rPr lang="en-US" sz="2000" b="1" dirty="0">
                <a:latin typeface="UTM Neo Sans Intel" panose="02040603050506020204" pitchFamily="18" charset="0"/>
              </a:rPr>
              <a:t> URL</a:t>
            </a:r>
          </a:p>
        </p:txBody>
      </p:sp>
      <p:pic>
        <p:nvPicPr>
          <p:cNvPr id="6" name="URL isolation">
            <a:hlinkClick r:id="" action="ppaction://media"/>
            <a:extLst>
              <a:ext uri="{FF2B5EF4-FFF2-40B4-BE49-F238E27FC236}">
                <a16:creationId xmlns:a16="http://schemas.microsoft.com/office/drawing/2014/main" id="{1B134935-00F9-FF83-3491-974D23CD32C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1340371"/>
            <a:ext cx="9144000" cy="5143500"/>
          </a:xfrm>
          <a:prstGeom prst="rect">
            <a:avLst/>
          </a:prstGeom>
        </p:spPr>
      </p:pic>
    </p:spTree>
    <p:extLst>
      <p:ext uri="{BB962C8B-B14F-4D97-AF65-F5344CB8AC3E}">
        <p14:creationId xmlns:p14="http://schemas.microsoft.com/office/powerpoint/2010/main" val="14307936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67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5. DEMO</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14</a:t>
            </a:fld>
            <a:endParaRPr lang="en-US" dirty="0"/>
          </a:p>
        </p:txBody>
      </p:sp>
      <p:pic>
        <p:nvPicPr>
          <p:cNvPr id="5" name="Picture 4">
            <a:extLst>
              <a:ext uri="{FF2B5EF4-FFF2-40B4-BE49-F238E27FC236}">
                <a16:creationId xmlns:a16="http://schemas.microsoft.com/office/drawing/2014/main" id="{1510AFB9-34A5-8D4B-D449-6D56B7A617BA}"/>
              </a:ext>
            </a:extLst>
          </p:cNvPr>
          <p:cNvPicPr>
            <a:picLocks noChangeAspect="1"/>
          </p:cNvPicPr>
          <p:nvPr/>
        </p:nvPicPr>
        <p:blipFill>
          <a:blip r:embed="rId3"/>
          <a:stretch>
            <a:fillRect/>
          </a:stretch>
        </p:blipFill>
        <p:spPr>
          <a:xfrm>
            <a:off x="0" y="721430"/>
            <a:ext cx="9144000" cy="199817"/>
          </a:xfrm>
          <a:prstGeom prst="rect">
            <a:avLst/>
          </a:prstGeom>
        </p:spPr>
      </p:pic>
      <p:sp>
        <p:nvSpPr>
          <p:cNvPr id="3" name="TextBox 2">
            <a:extLst>
              <a:ext uri="{FF2B5EF4-FFF2-40B4-BE49-F238E27FC236}">
                <a16:creationId xmlns:a16="http://schemas.microsoft.com/office/drawing/2014/main" id="{E8457A30-04A7-0C8E-6821-0B3C876A1F6D}"/>
              </a:ext>
            </a:extLst>
          </p:cNvPr>
          <p:cNvSpPr txBox="1"/>
          <p:nvPr/>
        </p:nvSpPr>
        <p:spPr>
          <a:xfrm>
            <a:off x="462986" y="1608090"/>
            <a:ext cx="7921032" cy="400110"/>
          </a:xfrm>
          <a:prstGeom prst="rect">
            <a:avLst/>
          </a:prstGeom>
          <a:noFill/>
        </p:spPr>
        <p:txBody>
          <a:bodyPr wrap="square" rtlCol="0">
            <a:spAutoFit/>
          </a:bodyPr>
          <a:lstStyle/>
          <a:p>
            <a:pPr algn="just">
              <a:spcBef>
                <a:spcPts val="600"/>
              </a:spcBef>
            </a:pPr>
            <a:r>
              <a:rPr lang="en-US" sz="2000" dirty="0" err="1">
                <a:latin typeface="UTM Neo Sans Intel" panose="02040603050506020204" pitchFamily="18" charset="0"/>
              </a:rPr>
              <a:t>Bảo</a:t>
            </a:r>
            <a:r>
              <a:rPr lang="en-US" sz="2000" dirty="0">
                <a:latin typeface="UTM Neo Sans Intel" panose="02040603050506020204" pitchFamily="18" charset="0"/>
              </a:rPr>
              <a:t> </a:t>
            </a:r>
            <a:r>
              <a:rPr lang="en-US" sz="2000" dirty="0" err="1">
                <a:latin typeface="UTM Neo Sans Intel" panose="02040603050506020204" pitchFamily="18" charset="0"/>
              </a:rPr>
              <a:t>vệ</a:t>
            </a:r>
            <a:r>
              <a:rPr lang="en-US" sz="2000" dirty="0">
                <a:latin typeface="UTM Neo Sans Intel" panose="02040603050506020204" pitchFamily="18" charset="0"/>
              </a:rPr>
              <a:t> URL</a:t>
            </a:r>
          </a:p>
        </p:txBody>
      </p:sp>
      <p:sp>
        <p:nvSpPr>
          <p:cNvPr id="6" name="TextBox 5">
            <a:extLst>
              <a:ext uri="{FF2B5EF4-FFF2-40B4-BE49-F238E27FC236}">
                <a16:creationId xmlns:a16="http://schemas.microsoft.com/office/drawing/2014/main" id="{D00794DC-21CD-7D87-D53D-E949FC7C558A}"/>
              </a:ext>
            </a:extLst>
          </p:cNvPr>
          <p:cNvSpPr txBox="1"/>
          <p:nvPr/>
        </p:nvSpPr>
        <p:spPr>
          <a:xfrm>
            <a:off x="462986" y="2190525"/>
            <a:ext cx="7921032" cy="400110"/>
          </a:xfrm>
          <a:prstGeom prst="rect">
            <a:avLst/>
          </a:prstGeom>
          <a:noFill/>
        </p:spPr>
        <p:txBody>
          <a:bodyPr wrap="square" rtlCol="0">
            <a:spAutoFit/>
          </a:bodyPr>
          <a:lstStyle/>
          <a:p>
            <a:pPr algn="just">
              <a:spcBef>
                <a:spcPts val="600"/>
              </a:spcBef>
            </a:pPr>
            <a:r>
              <a:rPr lang="en-US" sz="2000" dirty="0" err="1">
                <a:latin typeface="UTM Neo Sans Intel" panose="02040603050506020204" pitchFamily="18" charset="0"/>
              </a:rPr>
              <a:t>Phát</a:t>
            </a:r>
            <a:r>
              <a:rPr lang="en-US" sz="2000" dirty="0">
                <a:latin typeface="UTM Neo Sans Intel" panose="02040603050506020204" pitchFamily="18" charset="0"/>
              </a:rPr>
              <a:t> </a:t>
            </a:r>
            <a:r>
              <a:rPr lang="en-US" sz="2000" dirty="0" err="1">
                <a:latin typeface="UTM Neo Sans Intel" panose="02040603050506020204" pitchFamily="18" charset="0"/>
              </a:rPr>
              <a:t>hiện</a:t>
            </a:r>
            <a:r>
              <a:rPr lang="en-US" sz="2000" dirty="0">
                <a:latin typeface="UTM Neo Sans Intel" panose="02040603050506020204" pitchFamily="18" charset="0"/>
              </a:rPr>
              <a:t> </a:t>
            </a:r>
            <a:r>
              <a:rPr lang="en-US" sz="2000" dirty="0" err="1">
                <a:latin typeface="UTM Neo Sans Intel" panose="02040603050506020204" pitchFamily="18" charset="0"/>
              </a:rPr>
              <a:t>và</a:t>
            </a:r>
            <a:r>
              <a:rPr lang="en-US" sz="2000" dirty="0">
                <a:latin typeface="UTM Neo Sans Intel" panose="02040603050506020204" pitchFamily="18" charset="0"/>
              </a:rPr>
              <a:t> </a:t>
            </a:r>
            <a:r>
              <a:rPr lang="en-US" sz="2000" dirty="0" err="1">
                <a:latin typeface="UTM Neo Sans Intel" panose="02040603050506020204" pitchFamily="18" charset="0"/>
              </a:rPr>
              <a:t>ngăn</a:t>
            </a:r>
            <a:r>
              <a:rPr lang="en-US" sz="2000" dirty="0">
                <a:latin typeface="UTM Neo Sans Intel" panose="02040603050506020204" pitchFamily="18" charset="0"/>
              </a:rPr>
              <a:t> </a:t>
            </a:r>
            <a:r>
              <a:rPr lang="en-US" sz="2000" dirty="0" err="1">
                <a:latin typeface="UTM Neo Sans Intel" panose="02040603050506020204" pitchFamily="18" charset="0"/>
              </a:rPr>
              <a:t>chặn</a:t>
            </a:r>
            <a:r>
              <a:rPr lang="en-US" sz="2000" dirty="0">
                <a:latin typeface="UTM Neo Sans Intel" panose="02040603050506020204" pitchFamily="18" charset="0"/>
              </a:rPr>
              <a:t> malware – </a:t>
            </a:r>
            <a:r>
              <a:rPr lang="en-US" sz="2000" dirty="0" err="1">
                <a:latin typeface="UTM Neo Sans Intel" panose="02040603050506020204" pitchFamily="18" charset="0"/>
              </a:rPr>
              <a:t>có</a:t>
            </a:r>
            <a:r>
              <a:rPr lang="en-US" sz="2000" dirty="0">
                <a:latin typeface="UTM Neo Sans Intel" panose="02040603050506020204" pitchFamily="18" charset="0"/>
              </a:rPr>
              <a:t> </a:t>
            </a:r>
            <a:r>
              <a:rPr lang="en-US" sz="2000" dirty="0" err="1">
                <a:latin typeface="UTM Neo Sans Intel" panose="02040603050506020204" pitchFamily="18" charset="0"/>
              </a:rPr>
              <a:t>sẵn</a:t>
            </a:r>
            <a:r>
              <a:rPr lang="en-US" sz="2000" dirty="0">
                <a:latin typeface="UTM Neo Sans Intel" panose="02040603050506020204" pitchFamily="18" charset="0"/>
              </a:rPr>
              <a:t> </a:t>
            </a:r>
            <a:r>
              <a:rPr lang="en-US" sz="2000" dirty="0" err="1">
                <a:latin typeface="UTM Neo Sans Intel" panose="02040603050506020204" pitchFamily="18" charset="0"/>
              </a:rPr>
              <a:t>trên</a:t>
            </a:r>
            <a:r>
              <a:rPr lang="en-US" sz="2000" dirty="0">
                <a:latin typeface="UTM Neo Sans Intel" panose="02040603050506020204" pitchFamily="18" charset="0"/>
              </a:rPr>
              <a:t> </a:t>
            </a:r>
            <a:r>
              <a:rPr lang="en-US" sz="2000" dirty="0" err="1">
                <a:latin typeface="UTM Neo Sans Intel" panose="02040603050506020204" pitchFamily="18" charset="0"/>
              </a:rPr>
              <a:t>thiết</a:t>
            </a:r>
            <a:r>
              <a:rPr lang="en-US" sz="2000" dirty="0">
                <a:latin typeface="UTM Neo Sans Intel" panose="02040603050506020204" pitchFamily="18" charset="0"/>
              </a:rPr>
              <a:t> </a:t>
            </a:r>
            <a:r>
              <a:rPr lang="en-US" sz="2000" dirty="0" err="1">
                <a:latin typeface="UTM Neo Sans Intel" panose="02040603050506020204" pitchFamily="18" charset="0"/>
              </a:rPr>
              <a:t>bị</a:t>
            </a:r>
            <a:r>
              <a:rPr lang="en-US" sz="2000" dirty="0">
                <a:latin typeface="UTM Neo Sans Intel" panose="02040603050506020204" pitchFamily="18" charset="0"/>
              </a:rPr>
              <a:t> </a:t>
            </a:r>
            <a:r>
              <a:rPr lang="en-US" sz="2000" dirty="0" err="1">
                <a:latin typeface="UTM Neo Sans Intel" panose="02040603050506020204" pitchFamily="18" charset="0"/>
              </a:rPr>
              <a:t>EndPoint</a:t>
            </a:r>
            <a:endParaRPr lang="en-US" sz="2000" dirty="0">
              <a:latin typeface="UTM Neo Sans Intel" panose="02040603050506020204" pitchFamily="18" charset="0"/>
            </a:endParaRPr>
          </a:p>
        </p:txBody>
      </p:sp>
      <p:sp>
        <p:nvSpPr>
          <p:cNvPr id="7" name="TextBox 6">
            <a:extLst>
              <a:ext uri="{FF2B5EF4-FFF2-40B4-BE49-F238E27FC236}">
                <a16:creationId xmlns:a16="http://schemas.microsoft.com/office/drawing/2014/main" id="{53881D2A-F436-54FF-81DF-AD5A65635B74}"/>
              </a:ext>
            </a:extLst>
          </p:cNvPr>
          <p:cNvSpPr txBox="1"/>
          <p:nvPr/>
        </p:nvSpPr>
        <p:spPr>
          <a:xfrm>
            <a:off x="462986" y="2772960"/>
            <a:ext cx="7921032" cy="400110"/>
          </a:xfrm>
          <a:prstGeom prst="rect">
            <a:avLst/>
          </a:prstGeom>
          <a:noFill/>
        </p:spPr>
        <p:txBody>
          <a:bodyPr wrap="square" rtlCol="0">
            <a:spAutoFit/>
          </a:bodyPr>
          <a:lstStyle/>
          <a:p>
            <a:pPr algn="just">
              <a:spcBef>
                <a:spcPts val="600"/>
              </a:spcBef>
            </a:pPr>
            <a:r>
              <a:rPr lang="en-US" sz="2000" dirty="0" err="1">
                <a:latin typeface="UTM Neo Sans Intel" panose="02040603050506020204" pitchFamily="18" charset="0"/>
              </a:rPr>
              <a:t>Phát</a:t>
            </a:r>
            <a:r>
              <a:rPr lang="en-US" sz="2000" dirty="0">
                <a:latin typeface="UTM Neo Sans Intel" panose="02040603050506020204" pitchFamily="18" charset="0"/>
              </a:rPr>
              <a:t> </a:t>
            </a:r>
            <a:r>
              <a:rPr lang="en-US" sz="2000" dirty="0" err="1">
                <a:latin typeface="UTM Neo Sans Intel" panose="02040603050506020204" pitchFamily="18" charset="0"/>
              </a:rPr>
              <a:t>hiện</a:t>
            </a:r>
            <a:r>
              <a:rPr lang="en-US" sz="2000" dirty="0">
                <a:latin typeface="UTM Neo Sans Intel" panose="02040603050506020204" pitchFamily="18" charset="0"/>
              </a:rPr>
              <a:t> </a:t>
            </a:r>
            <a:r>
              <a:rPr lang="en-US" sz="2000" dirty="0" err="1">
                <a:latin typeface="UTM Neo Sans Intel" panose="02040603050506020204" pitchFamily="18" charset="0"/>
              </a:rPr>
              <a:t>và</a:t>
            </a:r>
            <a:r>
              <a:rPr lang="en-US" sz="2000" dirty="0">
                <a:latin typeface="UTM Neo Sans Intel" panose="02040603050506020204" pitchFamily="18" charset="0"/>
              </a:rPr>
              <a:t> </a:t>
            </a:r>
            <a:r>
              <a:rPr lang="en-US" sz="2000" dirty="0" err="1">
                <a:latin typeface="UTM Neo Sans Intel" panose="02040603050506020204" pitchFamily="18" charset="0"/>
              </a:rPr>
              <a:t>ngăn</a:t>
            </a:r>
            <a:r>
              <a:rPr lang="en-US" sz="2000" dirty="0">
                <a:latin typeface="UTM Neo Sans Intel" panose="02040603050506020204" pitchFamily="18" charset="0"/>
              </a:rPr>
              <a:t> </a:t>
            </a:r>
            <a:r>
              <a:rPr lang="en-US" sz="2000" dirty="0" err="1">
                <a:latin typeface="UTM Neo Sans Intel" panose="02040603050506020204" pitchFamily="18" charset="0"/>
              </a:rPr>
              <a:t>chặn</a:t>
            </a:r>
            <a:r>
              <a:rPr lang="en-US" sz="2000" dirty="0">
                <a:latin typeface="UTM Neo Sans Intel" panose="02040603050506020204" pitchFamily="18" charset="0"/>
              </a:rPr>
              <a:t> malware – </a:t>
            </a:r>
            <a:r>
              <a:rPr lang="en-US" sz="2000" dirty="0" err="1">
                <a:latin typeface="UTM Neo Sans Intel" panose="02040603050506020204" pitchFamily="18" charset="0"/>
              </a:rPr>
              <a:t>tấn</a:t>
            </a:r>
            <a:r>
              <a:rPr lang="en-US" sz="2000" dirty="0">
                <a:latin typeface="UTM Neo Sans Intel" panose="02040603050506020204" pitchFamily="18" charset="0"/>
              </a:rPr>
              <a:t> </a:t>
            </a:r>
            <a:r>
              <a:rPr lang="en-US" sz="2000" dirty="0" err="1">
                <a:latin typeface="UTM Neo Sans Intel" panose="02040603050506020204" pitchFamily="18" charset="0"/>
              </a:rPr>
              <a:t>công</a:t>
            </a:r>
            <a:r>
              <a:rPr lang="en-US" sz="2000" dirty="0">
                <a:latin typeface="UTM Neo Sans Intel" panose="02040603050506020204" pitchFamily="18" charset="0"/>
              </a:rPr>
              <a:t> </a:t>
            </a:r>
            <a:r>
              <a:rPr lang="en-US" sz="2000" dirty="0" err="1">
                <a:latin typeface="UTM Neo Sans Intel" panose="02040603050506020204" pitchFamily="18" charset="0"/>
              </a:rPr>
              <a:t>từ</a:t>
            </a:r>
            <a:r>
              <a:rPr lang="en-US" sz="2000" dirty="0">
                <a:latin typeface="UTM Neo Sans Intel" panose="02040603050506020204" pitchFamily="18" charset="0"/>
              </a:rPr>
              <a:t> </a:t>
            </a:r>
            <a:r>
              <a:rPr lang="en-US" sz="2000" dirty="0" err="1">
                <a:latin typeface="UTM Neo Sans Intel" panose="02040603050506020204" pitchFamily="18" charset="0"/>
              </a:rPr>
              <a:t>bên</a:t>
            </a:r>
            <a:r>
              <a:rPr lang="en-US" sz="2000" dirty="0">
                <a:latin typeface="UTM Neo Sans Intel" panose="02040603050506020204" pitchFamily="18" charset="0"/>
              </a:rPr>
              <a:t> </a:t>
            </a:r>
            <a:r>
              <a:rPr lang="en-US" sz="2000" dirty="0" err="1">
                <a:latin typeface="UTM Neo Sans Intel" panose="02040603050506020204" pitchFamily="18" charset="0"/>
              </a:rPr>
              <a:t>ngoài</a:t>
            </a:r>
            <a:endParaRPr lang="en-US" sz="2000" dirty="0">
              <a:latin typeface="UTM Neo Sans Intel" panose="02040603050506020204" pitchFamily="18" charset="0"/>
            </a:endParaRPr>
          </a:p>
        </p:txBody>
      </p:sp>
      <p:sp>
        <p:nvSpPr>
          <p:cNvPr id="8" name="TextBox 7">
            <a:extLst>
              <a:ext uri="{FF2B5EF4-FFF2-40B4-BE49-F238E27FC236}">
                <a16:creationId xmlns:a16="http://schemas.microsoft.com/office/drawing/2014/main" id="{16940E14-3D39-5959-A3A6-EA18440AAEF3}"/>
              </a:ext>
            </a:extLst>
          </p:cNvPr>
          <p:cNvSpPr txBox="1"/>
          <p:nvPr/>
        </p:nvSpPr>
        <p:spPr>
          <a:xfrm>
            <a:off x="462986" y="3355395"/>
            <a:ext cx="7921032" cy="400110"/>
          </a:xfrm>
          <a:prstGeom prst="rect">
            <a:avLst/>
          </a:prstGeom>
          <a:noFill/>
        </p:spPr>
        <p:txBody>
          <a:bodyPr wrap="square" rtlCol="0">
            <a:spAutoFit/>
          </a:bodyPr>
          <a:lstStyle/>
          <a:p>
            <a:pPr algn="just">
              <a:spcBef>
                <a:spcPts val="600"/>
              </a:spcBef>
            </a:pPr>
            <a:r>
              <a:rPr lang="vi-VN" sz="2000" dirty="0">
                <a:latin typeface="UTM Neo Sans Intel" panose="02040603050506020204" pitchFamily="18" charset="0"/>
              </a:rPr>
              <a:t>Ngăn chặn các cuộc tấn công từ thiết bị lưu trữ ngoài</a:t>
            </a:r>
            <a:endParaRPr lang="en-US" sz="2000" dirty="0">
              <a:latin typeface="UTM Neo Sans Intel" panose="02040603050506020204" pitchFamily="18" charset="0"/>
            </a:endParaRPr>
          </a:p>
        </p:txBody>
      </p:sp>
      <p:sp>
        <p:nvSpPr>
          <p:cNvPr id="9" name="TextBox 8">
            <a:extLst>
              <a:ext uri="{FF2B5EF4-FFF2-40B4-BE49-F238E27FC236}">
                <a16:creationId xmlns:a16="http://schemas.microsoft.com/office/drawing/2014/main" id="{F3D2D289-9288-34D5-5BC3-39BB483D422C}"/>
              </a:ext>
            </a:extLst>
          </p:cNvPr>
          <p:cNvSpPr txBox="1"/>
          <p:nvPr/>
        </p:nvSpPr>
        <p:spPr>
          <a:xfrm>
            <a:off x="462986" y="3937830"/>
            <a:ext cx="7921032" cy="400110"/>
          </a:xfrm>
          <a:prstGeom prst="rect">
            <a:avLst/>
          </a:prstGeom>
          <a:noFill/>
        </p:spPr>
        <p:txBody>
          <a:bodyPr wrap="square" rtlCol="0">
            <a:spAutoFit/>
          </a:bodyPr>
          <a:lstStyle/>
          <a:p>
            <a:pPr algn="just">
              <a:spcBef>
                <a:spcPts val="600"/>
              </a:spcBef>
            </a:pPr>
            <a:r>
              <a:rPr lang="vi-VN" sz="2000" dirty="0">
                <a:latin typeface="UTM Neo Sans Intel" panose="02040603050506020204" pitchFamily="18" charset="0"/>
              </a:rPr>
              <a:t>Ngăn chặn mất mát dữ liệu (Data Loss Prevention)</a:t>
            </a:r>
            <a:endParaRPr lang="en-US" sz="2000" dirty="0">
              <a:latin typeface="UTM Neo Sans Intel" panose="02040603050506020204" pitchFamily="18" charset="0"/>
            </a:endParaRPr>
          </a:p>
        </p:txBody>
      </p:sp>
      <p:sp>
        <p:nvSpPr>
          <p:cNvPr id="10" name="TextBox 9">
            <a:extLst>
              <a:ext uri="{FF2B5EF4-FFF2-40B4-BE49-F238E27FC236}">
                <a16:creationId xmlns:a16="http://schemas.microsoft.com/office/drawing/2014/main" id="{CEDB672A-9E96-6873-38D7-29BEA00C47E5}"/>
              </a:ext>
            </a:extLst>
          </p:cNvPr>
          <p:cNvSpPr txBox="1"/>
          <p:nvPr/>
        </p:nvSpPr>
        <p:spPr>
          <a:xfrm>
            <a:off x="462986" y="4520265"/>
            <a:ext cx="7921032" cy="400110"/>
          </a:xfrm>
          <a:prstGeom prst="rect">
            <a:avLst/>
          </a:prstGeom>
          <a:noFill/>
        </p:spPr>
        <p:txBody>
          <a:bodyPr wrap="square" rtlCol="0">
            <a:spAutoFit/>
          </a:bodyPr>
          <a:lstStyle/>
          <a:p>
            <a:pPr algn="just">
              <a:spcBef>
                <a:spcPts val="600"/>
              </a:spcBef>
            </a:pPr>
            <a:r>
              <a:rPr lang="vi-VN" sz="2000" dirty="0">
                <a:latin typeface="UTM Neo Sans Intel" panose="02040603050506020204" pitchFamily="18" charset="0"/>
              </a:rPr>
              <a:t>Phân tích bằng Sandbox trong Trend Micro Vision One (mở rộng)</a:t>
            </a:r>
            <a:endParaRPr lang="en-US" sz="2000" dirty="0">
              <a:latin typeface="UTM Neo Sans Intel" panose="02040603050506020204" pitchFamily="18" charset="0"/>
            </a:endParaRPr>
          </a:p>
        </p:txBody>
      </p:sp>
    </p:spTree>
    <p:extLst>
      <p:ext uri="{BB962C8B-B14F-4D97-AF65-F5344CB8AC3E}">
        <p14:creationId xmlns:p14="http://schemas.microsoft.com/office/powerpoint/2010/main" val="21950830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D4C9177-FCF7-4293-9761-B2A3B1D7FAD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23209" y="-1"/>
            <a:ext cx="10296258" cy="6864172"/>
          </a:xfrm>
          <a:prstGeom prst="rect">
            <a:avLst/>
          </a:prstGeom>
        </p:spPr>
      </p:pic>
      <p:sp>
        <p:nvSpPr>
          <p:cNvPr id="15" name="Rectangle 14">
            <a:extLst>
              <a:ext uri="{FF2B5EF4-FFF2-40B4-BE49-F238E27FC236}">
                <a16:creationId xmlns:a16="http://schemas.microsoft.com/office/drawing/2014/main" id="{BE32BE3A-A33B-4ED1-A5AC-AB51F56EB843}"/>
              </a:ext>
            </a:extLst>
          </p:cNvPr>
          <p:cNvSpPr/>
          <p:nvPr/>
        </p:nvSpPr>
        <p:spPr>
          <a:xfrm>
            <a:off x="0" y="-1"/>
            <a:ext cx="9144000" cy="6848273"/>
          </a:xfrm>
          <a:prstGeom prst="rect">
            <a:avLst/>
          </a:prstGeom>
          <a:solidFill>
            <a:schemeClr val="dk1">
              <a:alpha val="1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DD5255-AE4D-4F8C-8442-E89ED7FB1400}"/>
              </a:ext>
            </a:extLst>
          </p:cNvPr>
          <p:cNvSpPr>
            <a:spLocks noGrp="1"/>
          </p:cNvSpPr>
          <p:nvPr>
            <p:ph type="ctrTitle"/>
          </p:nvPr>
        </p:nvSpPr>
        <p:spPr>
          <a:xfrm>
            <a:off x="938720" y="3348136"/>
            <a:ext cx="7772400" cy="1826209"/>
          </a:xfrm>
          <a:solidFill>
            <a:schemeClr val="dk1">
              <a:alpha val="50000"/>
            </a:schemeClr>
          </a:solidFill>
        </p:spPr>
        <p:style>
          <a:lnRef idx="2">
            <a:schemeClr val="accent1"/>
          </a:lnRef>
          <a:fillRef idx="1">
            <a:schemeClr val="lt1"/>
          </a:fillRef>
          <a:effectRef idx="0">
            <a:schemeClr val="accent1"/>
          </a:effectRef>
          <a:fontRef idx="minor">
            <a:schemeClr val="dk1"/>
          </a:fontRef>
        </p:style>
        <p:txBody>
          <a:bodyPr anchor="ctr">
            <a:normAutofit/>
          </a:bodyPr>
          <a:lstStyle/>
          <a:p>
            <a:r>
              <a:rPr lang="en-US" sz="3200" b="1" i="1" dirty="0" err="1">
                <a:solidFill>
                  <a:schemeClr val="bg1"/>
                </a:solidFill>
              </a:rPr>
              <a:t>Cám</a:t>
            </a:r>
            <a:r>
              <a:rPr lang="en-US" sz="3200" b="1" i="1" dirty="0">
                <a:solidFill>
                  <a:schemeClr val="bg1"/>
                </a:solidFill>
              </a:rPr>
              <a:t> </a:t>
            </a:r>
            <a:r>
              <a:rPr lang="en-US" sz="3200" b="1" i="1" dirty="0" err="1">
                <a:solidFill>
                  <a:schemeClr val="bg1"/>
                </a:solidFill>
              </a:rPr>
              <a:t>ơn</a:t>
            </a:r>
            <a:r>
              <a:rPr lang="en-US" sz="3200" b="1" i="1" dirty="0">
                <a:solidFill>
                  <a:schemeClr val="bg1"/>
                </a:solidFill>
              </a:rPr>
              <a:t> </a:t>
            </a:r>
            <a:r>
              <a:rPr lang="en-US" sz="3200" b="1" i="1" dirty="0" err="1">
                <a:solidFill>
                  <a:schemeClr val="bg1"/>
                </a:solidFill>
              </a:rPr>
              <a:t>thầy</a:t>
            </a:r>
            <a:r>
              <a:rPr lang="en-US" sz="3200" b="1" i="1" dirty="0">
                <a:solidFill>
                  <a:schemeClr val="bg1"/>
                </a:solidFill>
              </a:rPr>
              <a:t> </a:t>
            </a:r>
            <a:r>
              <a:rPr lang="en-US" sz="3200" b="1" i="1" dirty="0" err="1">
                <a:solidFill>
                  <a:schemeClr val="bg1"/>
                </a:solidFill>
              </a:rPr>
              <a:t>và</a:t>
            </a:r>
            <a:r>
              <a:rPr lang="en-US" sz="3200" b="1" i="1" dirty="0">
                <a:solidFill>
                  <a:schemeClr val="bg1"/>
                </a:solidFill>
              </a:rPr>
              <a:t> </a:t>
            </a:r>
            <a:r>
              <a:rPr lang="en-US" sz="3200" b="1" i="1" dirty="0" err="1">
                <a:solidFill>
                  <a:schemeClr val="bg1"/>
                </a:solidFill>
              </a:rPr>
              <a:t>các</a:t>
            </a:r>
            <a:r>
              <a:rPr lang="en-US" sz="3200" b="1" i="1" dirty="0">
                <a:solidFill>
                  <a:schemeClr val="bg1"/>
                </a:solidFill>
              </a:rPr>
              <a:t> </a:t>
            </a:r>
            <a:r>
              <a:rPr lang="en-US" sz="3200" b="1" i="1" dirty="0" err="1">
                <a:solidFill>
                  <a:schemeClr val="bg1"/>
                </a:solidFill>
              </a:rPr>
              <a:t>bạn</a:t>
            </a:r>
            <a:r>
              <a:rPr lang="en-US" sz="3200" b="1" i="1" dirty="0">
                <a:solidFill>
                  <a:schemeClr val="bg1"/>
                </a:solidFill>
              </a:rPr>
              <a:t> </a:t>
            </a:r>
            <a:r>
              <a:rPr lang="en-US" sz="3200" b="1" i="1" dirty="0" err="1">
                <a:solidFill>
                  <a:schemeClr val="bg1"/>
                </a:solidFill>
              </a:rPr>
              <a:t>đã</a:t>
            </a:r>
            <a:r>
              <a:rPr lang="en-US" sz="3200" b="1" i="1" dirty="0">
                <a:solidFill>
                  <a:schemeClr val="bg1"/>
                </a:solidFill>
              </a:rPr>
              <a:t> </a:t>
            </a:r>
            <a:r>
              <a:rPr lang="en-US" sz="3200" b="1" i="1" dirty="0" err="1">
                <a:solidFill>
                  <a:schemeClr val="bg1"/>
                </a:solidFill>
              </a:rPr>
              <a:t>lắng</a:t>
            </a:r>
            <a:r>
              <a:rPr lang="en-US" sz="3200" b="1" i="1" dirty="0">
                <a:solidFill>
                  <a:schemeClr val="bg1"/>
                </a:solidFill>
              </a:rPr>
              <a:t> </a:t>
            </a:r>
            <a:r>
              <a:rPr lang="en-US" sz="3200" b="1" i="1" dirty="0" err="1">
                <a:solidFill>
                  <a:schemeClr val="bg1"/>
                </a:solidFill>
              </a:rPr>
              <a:t>nghe</a:t>
            </a:r>
            <a:r>
              <a:rPr lang="en-US" sz="3200" b="1" i="1" dirty="0">
                <a:solidFill>
                  <a:schemeClr val="bg1"/>
                </a:solidFill>
              </a:rPr>
              <a:t>!</a:t>
            </a:r>
            <a:endParaRPr lang="en-US" b="1" dirty="0">
              <a:solidFill>
                <a:schemeClr val="bg1"/>
              </a:solidFill>
            </a:endParaRPr>
          </a:p>
        </p:txBody>
      </p:sp>
      <p:cxnSp>
        <p:nvCxnSpPr>
          <p:cNvPr id="5" name="Straight Connector 4">
            <a:extLst>
              <a:ext uri="{FF2B5EF4-FFF2-40B4-BE49-F238E27FC236}">
                <a16:creationId xmlns:a16="http://schemas.microsoft.com/office/drawing/2014/main" id="{A487AE24-2B2E-4A94-81DC-5C11C11A0A01}"/>
              </a:ext>
            </a:extLst>
          </p:cNvPr>
          <p:cNvCxnSpPr/>
          <p:nvPr/>
        </p:nvCxnSpPr>
        <p:spPr>
          <a:xfrm flipV="1">
            <a:off x="955040" y="4135121"/>
            <a:ext cx="0" cy="176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4599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a:xfrm>
            <a:off x="464964" y="133417"/>
            <a:ext cx="8214072" cy="510111"/>
          </a:xfrm>
        </p:spPr>
        <p:txBody>
          <a:bodyPr>
            <a:normAutofit fontScale="90000"/>
          </a:bodyPr>
          <a:lstStyle/>
          <a:p>
            <a:pPr algn="ctr"/>
            <a:r>
              <a:rPr lang="en-US" b="1" dirty="0">
                <a:latin typeface="UTM Neo Sans Intel" panose="02040603050506020204" pitchFamily="18" charset="0"/>
              </a:rPr>
              <a:t>NỘI DUNG TRÌNH BÀY</a:t>
            </a:r>
          </a:p>
        </p:txBody>
      </p:sp>
      <p:graphicFrame>
        <p:nvGraphicFramePr>
          <p:cNvPr id="5" name="Content Placeholder 4">
            <a:extLst>
              <a:ext uri="{FF2B5EF4-FFF2-40B4-BE49-F238E27FC236}">
                <a16:creationId xmlns:a16="http://schemas.microsoft.com/office/drawing/2014/main" id="{EC05EBF7-81B7-AB46-5680-1CE07366D856}"/>
              </a:ext>
            </a:extLst>
          </p:cNvPr>
          <p:cNvGraphicFramePr>
            <a:graphicFrameLocks noGrp="1"/>
          </p:cNvGraphicFramePr>
          <p:nvPr>
            <p:ph idx="1"/>
            <p:extLst>
              <p:ext uri="{D42A27DB-BD31-4B8C-83A1-F6EECF244321}">
                <p14:modId xmlns:p14="http://schemas.microsoft.com/office/powerpoint/2010/main" val="1431132938"/>
              </p:ext>
            </p:extLst>
          </p:nvPr>
        </p:nvGraphicFramePr>
        <p:xfrm>
          <a:off x="1401248" y="1161398"/>
          <a:ext cx="6341503" cy="48046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b="1" smtClean="0"/>
              <a:pPr/>
              <a:t>2</a:t>
            </a:fld>
            <a:endParaRPr lang="en-US" b="1" dirty="0"/>
          </a:p>
        </p:txBody>
      </p:sp>
    </p:spTree>
    <p:extLst>
      <p:ext uri="{BB962C8B-B14F-4D97-AF65-F5344CB8AC3E}">
        <p14:creationId xmlns:p14="http://schemas.microsoft.com/office/powerpoint/2010/main" val="36308325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1. GIỚI THIỆU APEX ONE</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3</a:t>
            </a:fld>
            <a:endParaRPr lang="en-US" dirty="0"/>
          </a:p>
        </p:txBody>
      </p:sp>
      <p:sp>
        <p:nvSpPr>
          <p:cNvPr id="10" name="TextBox 9">
            <a:extLst>
              <a:ext uri="{FF2B5EF4-FFF2-40B4-BE49-F238E27FC236}">
                <a16:creationId xmlns:a16="http://schemas.microsoft.com/office/drawing/2014/main" id="{289F177E-95A1-10FD-CC9A-7CB2E3C274E6}"/>
              </a:ext>
            </a:extLst>
          </p:cNvPr>
          <p:cNvSpPr txBox="1"/>
          <p:nvPr/>
        </p:nvSpPr>
        <p:spPr>
          <a:xfrm>
            <a:off x="464964" y="1003052"/>
            <a:ext cx="4507244" cy="5333127"/>
          </a:xfrm>
          <a:prstGeom prst="rect">
            <a:avLst/>
          </a:prstGeom>
          <a:noFill/>
        </p:spPr>
        <p:txBody>
          <a:bodyPr wrap="square" rtlCol="0">
            <a:spAutoFit/>
          </a:bodyPr>
          <a:lstStyle/>
          <a:p>
            <a:pPr algn="just">
              <a:lnSpc>
                <a:spcPct val="150000"/>
              </a:lnSpc>
              <a:spcBef>
                <a:spcPts val="600"/>
              </a:spcBef>
            </a:pPr>
            <a:r>
              <a:rPr lang="en-US" sz="2000" b="1" dirty="0" err="1">
                <a:latin typeface="UTM Neo Sans Intel" panose="02040603050506020204" pitchFamily="18" charset="0"/>
              </a:rPr>
              <a:t>Nguyên</a:t>
            </a:r>
            <a:r>
              <a:rPr lang="en-US" sz="2000" b="1" dirty="0">
                <a:latin typeface="UTM Neo Sans Intel" panose="02040603050506020204" pitchFamily="18" charset="0"/>
              </a:rPr>
              <a:t> </a:t>
            </a:r>
            <a:r>
              <a:rPr lang="en-US" sz="2000" b="1" dirty="0" err="1">
                <a:latin typeface="UTM Neo Sans Intel" panose="02040603050506020204" pitchFamily="18" charset="0"/>
              </a:rPr>
              <a:t>nhân</a:t>
            </a:r>
            <a:r>
              <a:rPr lang="en-US" sz="2000" b="1" dirty="0">
                <a:latin typeface="UTM Neo Sans Intel" panose="02040603050506020204" pitchFamily="18" charset="0"/>
              </a:rPr>
              <a:t> </a:t>
            </a:r>
            <a:r>
              <a:rPr lang="en-US" sz="2000" b="1" dirty="0" err="1">
                <a:latin typeface="UTM Neo Sans Intel" panose="02040603050506020204" pitchFamily="18" charset="0"/>
              </a:rPr>
              <a:t>ra</a:t>
            </a:r>
            <a:r>
              <a:rPr lang="en-US" sz="2000" b="1" dirty="0">
                <a:latin typeface="UTM Neo Sans Intel" panose="02040603050506020204" pitchFamily="18" charset="0"/>
              </a:rPr>
              <a:t> </a:t>
            </a:r>
            <a:r>
              <a:rPr lang="en-US" sz="2000" b="1" dirty="0" err="1">
                <a:latin typeface="UTM Neo Sans Intel" panose="02040603050506020204" pitchFamily="18" charset="0"/>
              </a:rPr>
              <a:t>đời</a:t>
            </a:r>
            <a:r>
              <a:rPr lang="vi-VN" sz="2000" b="1" dirty="0">
                <a:latin typeface="UTM Neo Sans Intel" panose="02040603050506020204" pitchFamily="18" charset="0"/>
              </a:rPr>
              <a:t>:</a:t>
            </a:r>
          </a:p>
          <a:p>
            <a:pPr algn="just">
              <a:lnSpc>
                <a:spcPct val="150000"/>
              </a:lnSpc>
              <a:spcBef>
                <a:spcPts val="600"/>
              </a:spcBef>
            </a:pPr>
            <a:r>
              <a:rPr lang="en-US" sz="2000" dirty="0">
                <a:latin typeface="UTM Neo Sans Intel" panose="02040603050506020204" pitchFamily="18" charset="0"/>
              </a:rPr>
              <a:t>- Nhu </a:t>
            </a:r>
            <a:r>
              <a:rPr lang="en-US" sz="2000" dirty="0" err="1">
                <a:latin typeface="UTM Neo Sans Intel" panose="02040603050506020204" pitchFamily="18" charset="0"/>
              </a:rPr>
              <a:t>cầu</a:t>
            </a:r>
            <a:r>
              <a:rPr lang="en-US" sz="2000" dirty="0">
                <a:latin typeface="UTM Neo Sans Intel" panose="02040603050506020204" pitchFamily="18" charset="0"/>
              </a:rPr>
              <a:t> </a:t>
            </a:r>
            <a:r>
              <a:rPr lang="en-US" sz="2000" dirty="0" err="1">
                <a:latin typeface="UTM Neo Sans Intel" panose="02040603050506020204" pitchFamily="18" charset="0"/>
              </a:rPr>
              <a:t>sử</a:t>
            </a:r>
            <a:r>
              <a:rPr lang="en-US" sz="2000" dirty="0">
                <a:latin typeface="UTM Neo Sans Intel" panose="02040603050506020204" pitchFamily="18" charset="0"/>
              </a:rPr>
              <a:t> </a:t>
            </a:r>
            <a:r>
              <a:rPr lang="en-US" sz="2000" dirty="0" err="1">
                <a:latin typeface="UTM Neo Sans Intel" panose="02040603050506020204" pitchFamily="18" charset="0"/>
              </a:rPr>
              <a:t>dụng</a:t>
            </a:r>
            <a:r>
              <a:rPr lang="en-US" sz="2000" dirty="0">
                <a:latin typeface="UTM Neo Sans Intel" panose="02040603050506020204" pitchFamily="18" charset="0"/>
              </a:rPr>
              <a:t> </a:t>
            </a:r>
            <a:r>
              <a:rPr lang="en-US" sz="2000" dirty="0" err="1">
                <a:latin typeface="UTM Neo Sans Intel" panose="02040603050506020204" pitchFamily="18" charset="0"/>
              </a:rPr>
              <a:t>các</a:t>
            </a:r>
            <a:r>
              <a:rPr lang="en-US" sz="2000" dirty="0">
                <a:latin typeface="UTM Neo Sans Intel" panose="02040603050506020204" pitchFamily="18" charset="0"/>
              </a:rPr>
              <a:t> </a:t>
            </a:r>
            <a:r>
              <a:rPr lang="en-US" sz="2000" dirty="0" err="1">
                <a:latin typeface="UTM Neo Sans Intel" panose="02040603050506020204" pitchFamily="18" charset="0"/>
              </a:rPr>
              <a:t>thiết</a:t>
            </a:r>
            <a:r>
              <a:rPr lang="en-US" sz="2000" dirty="0">
                <a:latin typeface="UTM Neo Sans Intel" panose="02040603050506020204" pitchFamily="18" charset="0"/>
              </a:rPr>
              <a:t> </a:t>
            </a:r>
            <a:r>
              <a:rPr lang="en-US" sz="2000" dirty="0" err="1">
                <a:latin typeface="UTM Neo Sans Intel" panose="02040603050506020204" pitchFamily="18" charset="0"/>
              </a:rPr>
              <a:t>bị</a:t>
            </a:r>
            <a:r>
              <a:rPr lang="en-US" sz="2000" dirty="0">
                <a:latin typeface="UTM Neo Sans Intel" panose="02040603050506020204" pitchFamily="18" charset="0"/>
              </a:rPr>
              <a:t> </a:t>
            </a:r>
            <a:r>
              <a:rPr lang="en-US" sz="2000" dirty="0" err="1">
                <a:latin typeface="UTM Neo Sans Intel" panose="02040603050506020204" pitchFamily="18" charset="0"/>
              </a:rPr>
              <a:t>cá</a:t>
            </a:r>
            <a:r>
              <a:rPr lang="en-US" sz="2000" dirty="0">
                <a:latin typeface="UTM Neo Sans Intel" panose="02040603050506020204" pitchFamily="18" charset="0"/>
              </a:rPr>
              <a:t> </a:t>
            </a:r>
            <a:r>
              <a:rPr lang="en-US" sz="2000" dirty="0" err="1">
                <a:latin typeface="UTM Neo Sans Intel" panose="02040603050506020204" pitchFamily="18" charset="0"/>
              </a:rPr>
              <a:t>nhân</a:t>
            </a:r>
            <a:r>
              <a:rPr lang="en-US" sz="2000" dirty="0">
                <a:latin typeface="UTM Neo Sans Intel" panose="02040603050506020204" pitchFamily="18" charset="0"/>
              </a:rPr>
              <a:t> </a:t>
            </a:r>
            <a:r>
              <a:rPr lang="en-US" sz="2000" dirty="0" err="1">
                <a:latin typeface="UTM Neo Sans Intel" panose="02040603050506020204" pitchFamily="18" charset="0"/>
              </a:rPr>
              <a:t>ngày</a:t>
            </a:r>
            <a:r>
              <a:rPr lang="en-US" sz="2000" dirty="0">
                <a:latin typeface="UTM Neo Sans Intel" panose="02040603050506020204" pitchFamily="18" charset="0"/>
              </a:rPr>
              <a:t> </a:t>
            </a:r>
            <a:r>
              <a:rPr lang="en-US" sz="2000" dirty="0" err="1">
                <a:latin typeface="UTM Neo Sans Intel" panose="02040603050506020204" pitchFamily="18" charset="0"/>
              </a:rPr>
              <a:t>càng</a:t>
            </a:r>
            <a:r>
              <a:rPr lang="en-US" sz="2000" dirty="0">
                <a:latin typeface="UTM Neo Sans Intel" panose="02040603050506020204" pitchFamily="18" charset="0"/>
              </a:rPr>
              <a:t> </a:t>
            </a:r>
            <a:r>
              <a:rPr lang="en-US" sz="2000" dirty="0" err="1">
                <a:latin typeface="UTM Neo Sans Intel" panose="02040603050506020204" pitchFamily="18" charset="0"/>
              </a:rPr>
              <a:t>nhiều</a:t>
            </a:r>
            <a:r>
              <a:rPr lang="en-US" sz="2000" dirty="0">
                <a:latin typeface="UTM Neo Sans Intel" panose="02040603050506020204" pitchFamily="18" charset="0"/>
              </a:rPr>
              <a:t> </a:t>
            </a:r>
            <a:r>
              <a:rPr lang="en-US" sz="2000" dirty="0" err="1">
                <a:latin typeface="UTM Neo Sans Intel" panose="02040603050506020204" pitchFamily="18" charset="0"/>
              </a:rPr>
              <a:t>nhưng</a:t>
            </a:r>
            <a:r>
              <a:rPr lang="en-US" sz="2000" dirty="0">
                <a:latin typeface="UTM Neo Sans Intel" panose="02040603050506020204" pitchFamily="18" charset="0"/>
              </a:rPr>
              <a:t> </a:t>
            </a:r>
            <a:r>
              <a:rPr lang="en-US" sz="2000" dirty="0" err="1">
                <a:latin typeface="UTM Neo Sans Intel" panose="02040603050506020204" pitchFamily="18" charset="0"/>
              </a:rPr>
              <a:t>không</a:t>
            </a:r>
            <a:r>
              <a:rPr lang="en-US" sz="2000" dirty="0">
                <a:latin typeface="UTM Neo Sans Intel" panose="02040603050506020204" pitchFamily="18" charset="0"/>
              </a:rPr>
              <a:t> </a:t>
            </a:r>
            <a:r>
              <a:rPr lang="en-US" sz="2000" dirty="0" err="1">
                <a:latin typeface="UTM Neo Sans Intel" panose="02040603050506020204" pitchFamily="18" charset="0"/>
              </a:rPr>
              <a:t>có</a:t>
            </a:r>
            <a:r>
              <a:rPr lang="en-US" sz="2000" dirty="0">
                <a:latin typeface="UTM Neo Sans Intel" panose="02040603050506020204" pitchFamily="18" charset="0"/>
              </a:rPr>
              <a:t> </a:t>
            </a:r>
            <a:r>
              <a:rPr lang="en-US" sz="2000" dirty="0" err="1">
                <a:latin typeface="UTM Neo Sans Intel" panose="02040603050506020204" pitchFamily="18" charset="0"/>
              </a:rPr>
              <a:t>tính</a:t>
            </a:r>
            <a:r>
              <a:rPr lang="en-US" sz="2000" dirty="0">
                <a:latin typeface="UTM Neo Sans Intel" panose="02040603050506020204" pitchFamily="18" charset="0"/>
              </a:rPr>
              <a:t> </a:t>
            </a:r>
            <a:r>
              <a:rPr lang="en-US" sz="2000" dirty="0" err="1">
                <a:latin typeface="UTM Neo Sans Intel" panose="02040603050506020204" pitchFamily="18" charset="0"/>
              </a:rPr>
              <a:t>bảo</a:t>
            </a:r>
            <a:r>
              <a:rPr lang="en-US" sz="2000" dirty="0">
                <a:latin typeface="UTM Neo Sans Intel" panose="02040603050506020204" pitchFamily="18" charset="0"/>
              </a:rPr>
              <a:t> </a:t>
            </a:r>
            <a:r>
              <a:rPr lang="en-US" sz="2000" dirty="0" err="1">
                <a:latin typeface="UTM Neo Sans Intel" panose="02040603050506020204" pitchFamily="18" charset="0"/>
              </a:rPr>
              <a:t>mật</a:t>
            </a:r>
            <a:r>
              <a:rPr lang="en-US" sz="2000" dirty="0">
                <a:latin typeface="UTM Neo Sans Intel" panose="02040603050506020204" pitchFamily="18" charset="0"/>
              </a:rPr>
              <a:t> </a:t>
            </a:r>
            <a:r>
              <a:rPr lang="en-US" sz="2000" dirty="0" err="1">
                <a:latin typeface="UTM Neo Sans Intel" panose="02040603050506020204" pitchFamily="18" charset="0"/>
              </a:rPr>
              <a:t>cao</a:t>
            </a:r>
            <a:r>
              <a:rPr lang="en-US" sz="2000" dirty="0">
                <a:latin typeface="UTM Neo Sans Intel" panose="02040603050506020204" pitchFamily="18" charset="0"/>
              </a:rPr>
              <a:t>.</a:t>
            </a:r>
          </a:p>
          <a:p>
            <a:pPr algn="just">
              <a:lnSpc>
                <a:spcPct val="150000"/>
              </a:lnSpc>
              <a:spcBef>
                <a:spcPts val="600"/>
              </a:spcBef>
            </a:pPr>
            <a:r>
              <a:rPr lang="en-US" sz="2000" dirty="0">
                <a:latin typeface="UTM Neo Sans Intel" panose="02040603050506020204" pitchFamily="18" charset="0"/>
              </a:rPr>
              <a:t>- </a:t>
            </a:r>
            <a:r>
              <a:rPr lang="en-US" sz="2000" dirty="0" err="1">
                <a:latin typeface="UTM Neo Sans Intel" panose="02040603050506020204" pitchFamily="18" charset="0"/>
              </a:rPr>
              <a:t>Kỹ</a:t>
            </a:r>
            <a:r>
              <a:rPr lang="en-US" sz="2000" dirty="0">
                <a:latin typeface="UTM Neo Sans Intel" panose="02040603050506020204" pitchFamily="18" charset="0"/>
              </a:rPr>
              <a:t> </a:t>
            </a:r>
            <a:r>
              <a:rPr lang="en-US" sz="2000" dirty="0" err="1">
                <a:latin typeface="UTM Neo Sans Intel" panose="02040603050506020204" pitchFamily="18" charset="0"/>
              </a:rPr>
              <a:t>thuật</a:t>
            </a:r>
            <a:r>
              <a:rPr lang="en-US" sz="2000" dirty="0">
                <a:latin typeface="UTM Neo Sans Intel" panose="02040603050506020204" pitchFamily="18" charset="0"/>
              </a:rPr>
              <a:t> Signature </a:t>
            </a:r>
            <a:r>
              <a:rPr lang="en-US" sz="2000" dirty="0" err="1">
                <a:latin typeface="UTM Neo Sans Intel" panose="02040603050506020204" pitchFamily="18" charset="0"/>
              </a:rPr>
              <a:t>truyền</a:t>
            </a:r>
            <a:r>
              <a:rPr lang="en-US" sz="2000" dirty="0">
                <a:latin typeface="UTM Neo Sans Intel" panose="02040603050506020204" pitchFamily="18" charset="0"/>
              </a:rPr>
              <a:t> </a:t>
            </a:r>
            <a:r>
              <a:rPr lang="en-US" sz="2000" dirty="0" err="1">
                <a:latin typeface="UTM Neo Sans Intel" panose="02040603050506020204" pitchFamily="18" charset="0"/>
              </a:rPr>
              <a:t>thống</a:t>
            </a:r>
            <a:r>
              <a:rPr lang="en-US" sz="2000" dirty="0">
                <a:latin typeface="UTM Neo Sans Intel" panose="02040603050506020204" pitchFamily="18" charset="0"/>
              </a:rPr>
              <a:t> </a:t>
            </a:r>
            <a:r>
              <a:rPr lang="en-US" sz="2000" dirty="0" err="1">
                <a:latin typeface="UTM Neo Sans Intel" panose="02040603050506020204" pitchFamily="18" charset="0"/>
              </a:rPr>
              <a:t>không</a:t>
            </a:r>
            <a:r>
              <a:rPr lang="en-US" sz="2000" dirty="0">
                <a:latin typeface="UTM Neo Sans Intel" panose="02040603050506020204" pitchFamily="18" charset="0"/>
              </a:rPr>
              <a:t> </a:t>
            </a:r>
            <a:r>
              <a:rPr lang="en-US" sz="2000" dirty="0" err="1">
                <a:latin typeface="UTM Neo Sans Intel" panose="02040603050506020204" pitchFamily="18" charset="0"/>
              </a:rPr>
              <a:t>chống</a:t>
            </a:r>
            <a:r>
              <a:rPr lang="en-US" sz="2000" dirty="0">
                <a:latin typeface="UTM Neo Sans Intel" panose="02040603050506020204" pitchFamily="18" charset="0"/>
              </a:rPr>
              <a:t> </a:t>
            </a:r>
            <a:r>
              <a:rPr lang="en-US" sz="2000" dirty="0" err="1">
                <a:latin typeface="UTM Neo Sans Intel" panose="02040603050506020204" pitchFamily="18" charset="0"/>
              </a:rPr>
              <a:t>lại</a:t>
            </a:r>
            <a:r>
              <a:rPr lang="en-US" sz="2000" dirty="0">
                <a:latin typeface="UTM Neo Sans Intel" panose="02040603050506020204" pitchFamily="18" charset="0"/>
              </a:rPr>
              <a:t> </a:t>
            </a:r>
            <a:r>
              <a:rPr lang="en-US" sz="2000" dirty="0" err="1">
                <a:latin typeface="UTM Neo Sans Intel" panose="02040603050506020204" pitchFamily="18" charset="0"/>
              </a:rPr>
              <a:t>được</a:t>
            </a:r>
            <a:r>
              <a:rPr lang="en-US" sz="2000" dirty="0">
                <a:latin typeface="UTM Neo Sans Intel" panose="02040603050506020204" pitchFamily="18" charset="0"/>
              </a:rPr>
              <a:t> ransomware </a:t>
            </a:r>
            <a:r>
              <a:rPr lang="en-US" sz="2000" dirty="0" err="1">
                <a:latin typeface="UTM Neo Sans Intel" panose="02040603050506020204" pitchFamily="18" charset="0"/>
              </a:rPr>
              <a:t>và</a:t>
            </a:r>
            <a:r>
              <a:rPr lang="en-US" sz="2000" dirty="0">
                <a:latin typeface="UTM Neo Sans Intel" panose="02040603050506020204" pitchFamily="18" charset="0"/>
              </a:rPr>
              <a:t> </a:t>
            </a:r>
            <a:r>
              <a:rPr lang="en-US" sz="2000" dirty="0" err="1">
                <a:latin typeface="UTM Neo Sans Intel" panose="02040603050506020204" pitchFamily="18" charset="0"/>
              </a:rPr>
              <a:t>các</a:t>
            </a:r>
            <a:r>
              <a:rPr lang="en-US" sz="2000" dirty="0">
                <a:latin typeface="UTM Neo Sans Intel" panose="02040603050506020204" pitchFamily="18" charset="0"/>
              </a:rPr>
              <a:t> </a:t>
            </a:r>
            <a:r>
              <a:rPr lang="en-US" sz="2000" dirty="0" err="1">
                <a:latin typeface="UTM Neo Sans Intel" panose="02040603050506020204" pitchFamily="18" charset="0"/>
              </a:rPr>
              <a:t>mối</a:t>
            </a:r>
            <a:r>
              <a:rPr lang="en-US" sz="2000" dirty="0">
                <a:latin typeface="UTM Neo Sans Intel" panose="02040603050506020204" pitchFamily="18" charset="0"/>
              </a:rPr>
              <a:t> </a:t>
            </a:r>
            <a:r>
              <a:rPr lang="en-US" sz="2000" dirty="0" err="1">
                <a:latin typeface="UTM Neo Sans Intel" panose="02040603050506020204" pitchFamily="18" charset="0"/>
              </a:rPr>
              <a:t>đe</a:t>
            </a:r>
            <a:r>
              <a:rPr lang="en-US" sz="2000" dirty="0">
                <a:latin typeface="UTM Neo Sans Intel" panose="02040603050506020204" pitchFamily="18" charset="0"/>
              </a:rPr>
              <a:t> </a:t>
            </a:r>
            <a:r>
              <a:rPr lang="en-US" sz="2000" dirty="0" err="1">
                <a:latin typeface="UTM Neo Sans Intel" panose="02040603050506020204" pitchFamily="18" charset="0"/>
              </a:rPr>
              <a:t>dọa</a:t>
            </a:r>
            <a:r>
              <a:rPr lang="en-US" sz="2000" dirty="0">
                <a:latin typeface="UTM Neo Sans Intel" panose="02040603050506020204" pitchFamily="18" charset="0"/>
              </a:rPr>
              <a:t> </a:t>
            </a:r>
            <a:r>
              <a:rPr lang="en-US" sz="2000" dirty="0" err="1">
                <a:latin typeface="UTM Neo Sans Intel" panose="02040603050506020204" pitchFamily="18" charset="0"/>
              </a:rPr>
              <a:t>chưa</a:t>
            </a:r>
            <a:r>
              <a:rPr lang="en-US" sz="2000" dirty="0">
                <a:latin typeface="UTM Neo Sans Intel" panose="02040603050506020204" pitchFamily="18" charset="0"/>
              </a:rPr>
              <a:t> </a:t>
            </a:r>
            <a:r>
              <a:rPr lang="en-US" sz="2000" dirty="0" err="1">
                <a:latin typeface="UTM Neo Sans Intel" panose="02040603050506020204" pitchFamily="18" charset="0"/>
              </a:rPr>
              <a:t>được</a:t>
            </a:r>
            <a:r>
              <a:rPr lang="en-US" sz="2000" dirty="0">
                <a:latin typeface="UTM Neo Sans Intel" panose="02040603050506020204" pitchFamily="18" charset="0"/>
              </a:rPr>
              <a:t> </a:t>
            </a:r>
            <a:r>
              <a:rPr lang="en-US" sz="2000" dirty="0" err="1">
                <a:latin typeface="UTM Neo Sans Intel" panose="02040603050506020204" pitchFamily="18" charset="0"/>
              </a:rPr>
              <a:t>biết</a:t>
            </a:r>
            <a:r>
              <a:rPr lang="en-US" sz="2000" dirty="0">
                <a:latin typeface="UTM Neo Sans Intel" panose="02040603050506020204" pitchFamily="18" charset="0"/>
              </a:rPr>
              <a:t> </a:t>
            </a:r>
            <a:r>
              <a:rPr lang="en-US" sz="2000" dirty="0" err="1">
                <a:latin typeface="UTM Neo Sans Intel" panose="02040603050506020204" pitchFamily="18" charset="0"/>
              </a:rPr>
              <a:t>đến</a:t>
            </a:r>
            <a:r>
              <a:rPr lang="en-US" sz="2000" dirty="0">
                <a:latin typeface="UTM Neo Sans Intel" panose="02040603050506020204" pitchFamily="18" charset="0"/>
              </a:rPr>
              <a:t>.</a:t>
            </a:r>
          </a:p>
          <a:p>
            <a:pPr algn="just">
              <a:lnSpc>
                <a:spcPct val="150000"/>
              </a:lnSpc>
              <a:spcBef>
                <a:spcPts val="600"/>
              </a:spcBef>
            </a:pPr>
            <a:r>
              <a:rPr lang="en-US" sz="2000" dirty="0">
                <a:latin typeface="UTM Neo Sans Intel" panose="02040603050506020204" pitchFamily="18" charset="0"/>
              </a:rPr>
              <a:t>- </a:t>
            </a:r>
            <a:r>
              <a:rPr lang="en-US" sz="2000" dirty="0" err="1">
                <a:latin typeface="UTM Neo Sans Intel" panose="02040603050506020204" pitchFamily="18" charset="0"/>
              </a:rPr>
              <a:t>Chuyển</a:t>
            </a:r>
            <a:r>
              <a:rPr lang="en-US" sz="2000" dirty="0">
                <a:latin typeface="UTM Neo Sans Intel" panose="02040603050506020204" pitchFamily="18" charset="0"/>
              </a:rPr>
              <a:t> </a:t>
            </a:r>
            <a:r>
              <a:rPr lang="en-US" sz="2000" dirty="0" err="1">
                <a:latin typeface="UTM Neo Sans Intel" panose="02040603050506020204" pitchFamily="18" charset="0"/>
              </a:rPr>
              <a:t>đổi</a:t>
            </a:r>
            <a:r>
              <a:rPr lang="en-US" sz="2000" dirty="0">
                <a:latin typeface="UTM Neo Sans Intel" panose="02040603050506020204" pitchFamily="18" charset="0"/>
              </a:rPr>
              <a:t> sang </a:t>
            </a:r>
            <a:r>
              <a:rPr lang="en-US" sz="2000" dirty="0" err="1">
                <a:latin typeface="UTM Neo Sans Intel" panose="02040603050506020204" pitchFamily="18" charset="0"/>
              </a:rPr>
              <a:t>làm</a:t>
            </a:r>
            <a:r>
              <a:rPr lang="en-US" sz="2000" dirty="0">
                <a:latin typeface="UTM Neo Sans Intel" panose="02040603050506020204" pitchFamily="18" charset="0"/>
              </a:rPr>
              <a:t> </a:t>
            </a:r>
            <a:r>
              <a:rPr lang="en-US" sz="2000" dirty="0" err="1">
                <a:latin typeface="UTM Neo Sans Intel" panose="02040603050506020204" pitchFamily="18" charset="0"/>
              </a:rPr>
              <a:t>việc</a:t>
            </a:r>
            <a:r>
              <a:rPr lang="en-US" sz="2000" dirty="0">
                <a:latin typeface="UTM Neo Sans Intel" panose="02040603050506020204" pitchFamily="18" charset="0"/>
              </a:rPr>
              <a:t> </a:t>
            </a:r>
            <a:r>
              <a:rPr lang="en-US" sz="2000" dirty="0" err="1">
                <a:latin typeface="UTM Neo Sans Intel" panose="02040603050506020204" pitchFamily="18" charset="0"/>
              </a:rPr>
              <a:t>từ</a:t>
            </a:r>
            <a:r>
              <a:rPr lang="en-US" sz="2000" dirty="0">
                <a:latin typeface="UTM Neo Sans Intel" panose="02040603050506020204" pitchFamily="18" charset="0"/>
              </a:rPr>
              <a:t> xa </a:t>
            </a:r>
            <a:r>
              <a:rPr lang="en-US" sz="2000" dirty="0" err="1">
                <a:latin typeface="UTM Neo Sans Intel" panose="02040603050506020204" pitchFamily="18" charset="0"/>
              </a:rPr>
              <a:t>dẫn</a:t>
            </a:r>
            <a:r>
              <a:rPr lang="en-US" sz="2000" dirty="0">
                <a:latin typeface="UTM Neo Sans Intel" panose="02040603050506020204" pitchFamily="18" charset="0"/>
              </a:rPr>
              <a:t> </a:t>
            </a:r>
            <a:r>
              <a:rPr lang="en-US" sz="2000" dirty="0" err="1">
                <a:latin typeface="UTM Neo Sans Intel" panose="02040603050506020204" pitchFamily="18" charset="0"/>
              </a:rPr>
              <a:t>đến</a:t>
            </a:r>
            <a:r>
              <a:rPr lang="en-US" sz="2000" dirty="0">
                <a:latin typeface="UTM Neo Sans Intel" panose="02040603050506020204" pitchFamily="18" charset="0"/>
              </a:rPr>
              <a:t> </a:t>
            </a:r>
            <a:r>
              <a:rPr lang="vi-VN" sz="2000" dirty="0">
                <a:latin typeface="UTM Neo Sans Intel" panose="02040603050506020204" pitchFamily="18" charset="0"/>
              </a:rPr>
              <a:t>tạo môi trường cho kẻ xấu khai thác lỗ hổng, tấn công, đánh cắp thông tin mà người dùng</a:t>
            </a:r>
            <a:r>
              <a:rPr lang="en-US" sz="2000" dirty="0">
                <a:latin typeface="UTM Neo Sans Intel" panose="02040603050506020204" pitchFamily="18" charset="0"/>
              </a:rPr>
              <a:t>.</a:t>
            </a:r>
          </a:p>
        </p:txBody>
      </p:sp>
      <p:pic>
        <p:nvPicPr>
          <p:cNvPr id="1032" name="Picture 8" descr="Hacker PNGs for Free Download">
            <a:extLst>
              <a:ext uri="{FF2B5EF4-FFF2-40B4-BE49-F238E27FC236}">
                <a16:creationId xmlns:a16="http://schemas.microsoft.com/office/drawing/2014/main" id="{50488057-BC1D-5034-EA09-6F6A4E43DC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4806" y="1816201"/>
            <a:ext cx="3706827" cy="37068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14795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1. GIỚI THIỆU APEX ONE</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4</a:t>
            </a:fld>
            <a:endParaRPr lang="en-US" dirty="0"/>
          </a:p>
        </p:txBody>
      </p:sp>
      <p:sp>
        <p:nvSpPr>
          <p:cNvPr id="10" name="TextBox 9">
            <a:extLst>
              <a:ext uri="{FF2B5EF4-FFF2-40B4-BE49-F238E27FC236}">
                <a16:creationId xmlns:a16="http://schemas.microsoft.com/office/drawing/2014/main" id="{289F177E-95A1-10FD-CC9A-7CB2E3C274E6}"/>
              </a:ext>
            </a:extLst>
          </p:cNvPr>
          <p:cNvSpPr txBox="1"/>
          <p:nvPr/>
        </p:nvSpPr>
        <p:spPr>
          <a:xfrm>
            <a:off x="464963" y="1003052"/>
            <a:ext cx="8216050" cy="1484317"/>
          </a:xfrm>
          <a:prstGeom prst="rect">
            <a:avLst/>
          </a:prstGeom>
          <a:noFill/>
        </p:spPr>
        <p:txBody>
          <a:bodyPr wrap="square" rtlCol="0">
            <a:spAutoFit/>
          </a:bodyPr>
          <a:lstStyle/>
          <a:p>
            <a:pPr algn="just">
              <a:lnSpc>
                <a:spcPct val="150000"/>
              </a:lnSpc>
              <a:spcBef>
                <a:spcPts val="600"/>
              </a:spcBef>
            </a:pPr>
            <a:r>
              <a:rPr lang="en-US" sz="2000" b="1" dirty="0">
                <a:latin typeface="UTM Neo Sans Intel" panose="02040603050506020204" pitchFamily="18" charset="0"/>
              </a:rPr>
              <a:t>- </a:t>
            </a:r>
            <a:r>
              <a:rPr lang="vi-VN" sz="2000" b="1" dirty="0">
                <a:latin typeface="UTM Neo Sans Intel" panose="02040603050506020204" pitchFamily="18" charset="0"/>
              </a:rPr>
              <a:t>Làm sao Doanh nghiệp có thể bảo vệ dữ liệu khỏi các hiểm họa</a:t>
            </a:r>
            <a:r>
              <a:rPr lang="en-US" sz="2000" b="1" dirty="0">
                <a:latin typeface="UTM Neo Sans Intel" panose="02040603050506020204" pitchFamily="18" charset="0"/>
              </a:rPr>
              <a:t>? </a:t>
            </a:r>
          </a:p>
          <a:p>
            <a:pPr algn="just">
              <a:lnSpc>
                <a:spcPct val="150000"/>
              </a:lnSpc>
              <a:spcBef>
                <a:spcPts val="600"/>
              </a:spcBef>
            </a:pPr>
            <a:r>
              <a:rPr lang="en-US" sz="2000" b="1" dirty="0">
                <a:latin typeface="UTM Neo Sans Intel" panose="02040603050506020204" pitchFamily="18" charset="0"/>
              </a:rPr>
              <a:t>- M</a:t>
            </a:r>
            <a:r>
              <a:rPr lang="vi-VN" sz="2000" b="1" dirty="0">
                <a:latin typeface="UTM Neo Sans Intel" panose="02040603050506020204" pitchFamily="18" charset="0"/>
              </a:rPr>
              <a:t>à vẫn đảo bảo được tính khả dụng của những thiết bị này, giúp cho hệ thống mạng luôn được an toàn, bảo mật?</a:t>
            </a:r>
            <a:endParaRPr lang="en-US" sz="2000" b="1" dirty="0">
              <a:latin typeface="UTM Neo Sans Intel" panose="02040603050506020204" pitchFamily="18" charset="0"/>
            </a:endParaRPr>
          </a:p>
        </p:txBody>
      </p:sp>
      <p:sp>
        <p:nvSpPr>
          <p:cNvPr id="3" name="TextBox 2">
            <a:extLst>
              <a:ext uri="{FF2B5EF4-FFF2-40B4-BE49-F238E27FC236}">
                <a16:creationId xmlns:a16="http://schemas.microsoft.com/office/drawing/2014/main" id="{57ACC1DD-3DA7-41AC-05FF-55652B14769E}"/>
              </a:ext>
            </a:extLst>
          </p:cNvPr>
          <p:cNvSpPr txBox="1"/>
          <p:nvPr/>
        </p:nvSpPr>
        <p:spPr>
          <a:xfrm>
            <a:off x="464963" y="2569174"/>
            <a:ext cx="8216050" cy="575157"/>
          </a:xfrm>
          <a:prstGeom prst="rect">
            <a:avLst/>
          </a:prstGeom>
          <a:noFill/>
        </p:spPr>
        <p:txBody>
          <a:bodyPr wrap="square" rtlCol="0">
            <a:spAutoFit/>
          </a:bodyPr>
          <a:lstStyle/>
          <a:p>
            <a:pPr algn="just">
              <a:lnSpc>
                <a:spcPct val="150000"/>
              </a:lnSpc>
              <a:spcBef>
                <a:spcPts val="600"/>
              </a:spcBef>
            </a:pPr>
            <a:r>
              <a:rPr lang="en-US" sz="2400" b="1" dirty="0">
                <a:solidFill>
                  <a:srgbClr val="FF0000"/>
                </a:solidFill>
                <a:latin typeface="UTM Neo Sans Intel" panose="02040603050506020204" pitchFamily="18" charset="0"/>
                <a:sym typeface="Wingdings" panose="05000000000000000000" pitchFamily="2" charset="2"/>
              </a:rPr>
              <a:t> </a:t>
            </a:r>
            <a:r>
              <a:rPr lang="en-US" sz="2400" b="1" dirty="0">
                <a:solidFill>
                  <a:srgbClr val="FF0000"/>
                </a:solidFill>
                <a:latin typeface="UTM Neo Sans Intel" panose="02040603050506020204" pitchFamily="18" charset="0"/>
              </a:rPr>
              <a:t>Apex One Endpoint Security</a:t>
            </a:r>
          </a:p>
        </p:txBody>
      </p:sp>
    </p:spTree>
    <p:extLst>
      <p:ext uri="{BB962C8B-B14F-4D97-AF65-F5344CB8AC3E}">
        <p14:creationId xmlns:p14="http://schemas.microsoft.com/office/powerpoint/2010/main" val="36692076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1. GIỚI THIỆU APEX ONE</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5</a:t>
            </a:fld>
            <a:endParaRPr lang="en-US" dirty="0"/>
          </a:p>
        </p:txBody>
      </p:sp>
      <p:pic>
        <p:nvPicPr>
          <p:cNvPr id="2050" name="Picture 2">
            <a:extLst>
              <a:ext uri="{FF2B5EF4-FFF2-40B4-BE49-F238E27FC236}">
                <a16:creationId xmlns:a16="http://schemas.microsoft.com/office/drawing/2014/main" id="{E2E17255-596F-BA68-FF00-D8ACA57B85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30313"/>
            <a:ext cx="9144000" cy="4397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43048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1. GIỚI THIỆU APEX ONE</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6</a:t>
            </a:fld>
            <a:endParaRPr lang="en-US" dirty="0"/>
          </a:p>
        </p:txBody>
      </p:sp>
      <p:pic>
        <p:nvPicPr>
          <p:cNvPr id="3" name="Picture 2" descr="Nền tảng Trend Micro Apex One bản quyền - VinSEP">
            <a:extLst>
              <a:ext uri="{FF2B5EF4-FFF2-40B4-BE49-F238E27FC236}">
                <a16:creationId xmlns:a16="http://schemas.microsoft.com/office/drawing/2014/main" id="{230152F5-D588-0D42-183B-1578A3DFE73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64973" y="1115541"/>
            <a:ext cx="8014054" cy="4626918"/>
          </a:xfrm>
          <a:prstGeom prst="rect">
            <a:avLst/>
          </a:prstGeom>
          <a:noFill/>
          <a:ln>
            <a:solidFill>
              <a:schemeClr val="tx1"/>
            </a:solidFill>
          </a:ln>
        </p:spPr>
      </p:pic>
    </p:spTree>
    <p:extLst>
      <p:ext uri="{BB962C8B-B14F-4D97-AF65-F5344CB8AC3E}">
        <p14:creationId xmlns:p14="http://schemas.microsoft.com/office/powerpoint/2010/main" val="332884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1. GIỚI THIỆU APEX ONE</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7</a:t>
            </a:fld>
            <a:endParaRPr lang="en-US" dirty="0"/>
          </a:p>
        </p:txBody>
      </p:sp>
      <p:pic>
        <p:nvPicPr>
          <p:cNvPr id="6" name="Picture 5" descr="Tổng quan Trend Micro Apex One bản quyền - VinSEP">
            <a:extLst>
              <a:ext uri="{FF2B5EF4-FFF2-40B4-BE49-F238E27FC236}">
                <a16:creationId xmlns:a16="http://schemas.microsoft.com/office/drawing/2014/main" id="{F2203718-20A3-3BCC-7527-4D807F48830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9094" y="999421"/>
            <a:ext cx="8605812" cy="4859158"/>
          </a:xfrm>
          <a:prstGeom prst="rect">
            <a:avLst/>
          </a:prstGeom>
          <a:noFill/>
          <a:ln>
            <a:solidFill>
              <a:schemeClr val="tx1"/>
            </a:solidFill>
          </a:ln>
        </p:spPr>
      </p:pic>
    </p:spTree>
    <p:extLst>
      <p:ext uri="{BB962C8B-B14F-4D97-AF65-F5344CB8AC3E}">
        <p14:creationId xmlns:p14="http://schemas.microsoft.com/office/powerpoint/2010/main" val="9739356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2. TÍNH NĂNG CỦA APEX ONE</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8</a:t>
            </a:fld>
            <a:endParaRPr lang="en-US" dirty="0"/>
          </a:p>
        </p:txBody>
      </p:sp>
      <p:sp>
        <p:nvSpPr>
          <p:cNvPr id="3" name="TextBox 2">
            <a:extLst>
              <a:ext uri="{FF2B5EF4-FFF2-40B4-BE49-F238E27FC236}">
                <a16:creationId xmlns:a16="http://schemas.microsoft.com/office/drawing/2014/main" id="{6C7FEE61-9E9E-5A7D-13AA-059D4EF29654}"/>
              </a:ext>
            </a:extLst>
          </p:cNvPr>
          <p:cNvSpPr txBox="1"/>
          <p:nvPr/>
        </p:nvSpPr>
        <p:spPr>
          <a:xfrm>
            <a:off x="464963" y="1003052"/>
            <a:ext cx="8216050" cy="3177088"/>
          </a:xfrm>
          <a:prstGeom prst="rect">
            <a:avLst/>
          </a:prstGeom>
          <a:noFill/>
        </p:spPr>
        <p:txBody>
          <a:bodyPr wrap="square" rtlCol="0">
            <a:spAutoFit/>
          </a:bodyPr>
          <a:lstStyle/>
          <a:p>
            <a:pPr algn="just">
              <a:lnSpc>
                <a:spcPct val="150000"/>
              </a:lnSpc>
              <a:spcBef>
                <a:spcPts val="600"/>
              </a:spcBef>
            </a:pPr>
            <a:r>
              <a:rPr lang="en-US" sz="2000" dirty="0">
                <a:latin typeface="UTM Neo Sans Intel" panose="02040603050506020204" pitchFamily="18" charset="0"/>
              </a:rPr>
              <a:t>- </a:t>
            </a:r>
            <a:r>
              <a:rPr lang="en-US" sz="2000" dirty="0" err="1">
                <a:latin typeface="UTM Neo Sans Intel" panose="02040603050506020204" pitchFamily="18" charset="0"/>
              </a:rPr>
              <a:t>Bảo</a:t>
            </a:r>
            <a:r>
              <a:rPr lang="en-US" sz="2000" dirty="0">
                <a:latin typeface="UTM Neo Sans Intel" panose="02040603050506020204" pitchFamily="18" charset="0"/>
              </a:rPr>
              <a:t> </a:t>
            </a:r>
            <a:r>
              <a:rPr lang="en-US" sz="2000" dirty="0" err="1">
                <a:latin typeface="UTM Neo Sans Intel" panose="02040603050506020204" pitchFamily="18" charset="0"/>
              </a:rPr>
              <a:t>vệ</a:t>
            </a:r>
            <a:r>
              <a:rPr lang="en-US" sz="2000" dirty="0">
                <a:latin typeface="UTM Neo Sans Intel" panose="02040603050506020204" pitchFamily="18" charset="0"/>
              </a:rPr>
              <a:t> </a:t>
            </a:r>
            <a:r>
              <a:rPr lang="en-US" sz="2000" dirty="0" err="1">
                <a:latin typeface="UTM Neo Sans Intel" panose="02040603050506020204" pitchFamily="18" charset="0"/>
              </a:rPr>
              <a:t>khỏi</a:t>
            </a:r>
            <a:r>
              <a:rPr lang="en-US" sz="2000" dirty="0">
                <a:latin typeface="UTM Neo Sans Intel" panose="02040603050506020204" pitchFamily="18" charset="0"/>
              </a:rPr>
              <a:t> malware </a:t>
            </a:r>
            <a:r>
              <a:rPr lang="en-US" sz="2000" dirty="0" err="1">
                <a:latin typeface="UTM Neo Sans Intel" panose="02040603050506020204" pitchFamily="18" charset="0"/>
              </a:rPr>
              <a:t>và</a:t>
            </a:r>
            <a:r>
              <a:rPr lang="en-US" sz="2000" dirty="0">
                <a:latin typeface="UTM Neo Sans Intel" panose="02040603050506020204" pitchFamily="18" charset="0"/>
              </a:rPr>
              <a:t> ransomware.</a:t>
            </a:r>
          </a:p>
          <a:p>
            <a:pPr algn="just">
              <a:lnSpc>
                <a:spcPct val="150000"/>
              </a:lnSpc>
              <a:spcBef>
                <a:spcPts val="600"/>
              </a:spcBef>
            </a:pPr>
            <a:r>
              <a:rPr lang="en-US" sz="2000" dirty="0">
                <a:latin typeface="UTM Neo Sans Intel" panose="02040603050506020204" pitchFamily="18" charset="0"/>
              </a:rPr>
              <a:t>- </a:t>
            </a:r>
            <a:r>
              <a:rPr lang="en-US" sz="2000" dirty="0" err="1">
                <a:latin typeface="UTM Neo Sans Intel" panose="02040603050506020204" pitchFamily="18" charset="0"/>
              </a:rPr>
              <a:t>Khả</a:t>
            </a:r>
            <a:r>
              <a:rPr lang="en-US" sz="2000" dirty="0">
                <a:latin typeface="UTM Neo Sans Intel" panose="02040603050506020204" pitchFamily="18" charset="0"/>
              </a:rPr>
              <a:t> </a:t>
            </a:r>
            <a:r>
              <a:rPr lang="en-US" sz="2000" dirty="0" err="1">
                <a:latin typeface="UTM Neo Sans Intel" panose="02040603050506020204" pitchFamily="18" charset="0"/>
              </a:rPr>
              <a:t>năng</a:t>
            </a:r>
            <a:r>
              <a:rPr lang="en-US" sz="2000" dirty="0">
                <a:latin typeface="UTM Neo Sans Intel" panose="02040603050506020204" pitchFamily="18" charset="0"/>
              </a:rPr>
              <a:t> </a:t>
            </a:r>
            <a:r>
              <a:rPr lang="en-US" sz="2000" dirty="0" err="1">
                <a:latin typeface="UTM Neo Sans Intel" panose="02040603050506020204" pitchFamily="18" charset="0"/>
              </a:rPr>
              <a:t>phát</a:t>
            </a:r>
            <a:r>
              <a:rPr lang="en-US" sz="2000" dirty="0">
                <a:latin typeface="UTM Neo Sans Intel" panose="02040603050506020204" pitchFamily="18" charset="0"/>
              </a:rPr>
              <a:t> </a:t>
            </a:r>
            <a:r>
              <a:rPr lang="en-US" sz="2000" dirty="0" err="1">
                <a:latin typeface="UTM Neo Sans Intel" panose="02040603050506020204" pitchFamily="18" charset="0"/>
              </a:rPr>
              <a:t>hiện</a:t>
            </a:r>
            <a:r>
              <a:rPr lang="en-US" sz="2000" dirty="0">
                <a:latin typeface="UTM Neo Sans Intel" panose="02040603050506020204" pitchFamily="18" charset="0"/>
              </a:rPr>
              <a:t> (detection) </a:t>
            </a:r>
            <a:r>
              <a:rPr lang="en-US" sz="2000" dirty="0" err="1">
                <a:latin typeface="UTM Neo Sans Intel" panose="02040603050506020204" pitchFamily="18" charset="0"/>
              </a:rPr>
              <a:t>và</a:t>
            </a:r>
            <a:r>
              <a:rPr lang="en-US" sz="2000" dirty="0">
                <a:latin typeface="UTM Neo Sans Intel" panose="02040603050506020204" pitchFamily="18" charset="0"/>
              </a:rPr>
              <a:t> </a:t>
            </a:r>
            <a:r>
              <a:rPr lang="en-US" sz="2000" dirty="0" err="1">
                <a:latin typeface="UTM Neo Sans Intel" panose="02040603050506020204" pitchFamily="18" charset="0"/>
              </a:rPr>
              <a:t>phản</a:t>
            </a:r>
            <a:r>
              <a:rPr lang="en-US" sz="2000" dirty="0">
                <a:latin typeface="UTM Neo Sans Intel" panose="02040603050506020204" pitchFamily="18" charset="0"/>
              </a:rPr>
              <a:t> </a:t>
            </a:r>
            <a:r>
              <a:rPr lang="en-US" sz="2000" dirty="0" err="1">
                <a:latin typeface="UTM Neo Sans Intel" panose="02040603050506020204" pitchFamily="18" charset="0"/>
              </a:rPr>
              <a:t>hồi</a:t>
            </a:r>
            <a:r>
              <a:rPr lang="en-US" sz="2000" dirty="0">
                <a:latin typeface="UTM Neo Sans Intel" panose="02040603050506020204" pitchFamily="18" charset="0"/>
              </a:rPr>
              <a:t> (response) </a:t>
            </a:r>
            <a:r>
              <a:rPr lang="en-US" sz="2000" dirty="0" err="1">
                <a:latin typeface="UTM Neo Sans Intel" panose="02040603050506020204" pitchFamily="18" charset="0"/>
              </a:rPr>
              <a:t>mở</a:t>
            </a:r>
            <a:r>
              <a:rPr lang="en-US" sz="2000" dirty="0">
                <a:latin typeface="UTM Neo Sans Intel" panose="02040603050506020204" pitchFamily="18" charset="0"/>
              </a:rPr>
              <a:t> </a:t>
            </a:r>
            <a:r>
              <a:rPr lang="en-US" sz="2000" dirty="0" err="1">
                <a:latin typeface="UTM Neo Sans Intel" panose="02040603050506020204" pitchFamily="18" charset="0"/>
              </a:rPr>
              <a:t>rộng</a:t>
            </a:r>
            <a:r>
              <a:rPr lang="en-US" sz="2000" dirty="0">
                <a:latin typeface="UTM Neo Sans Intel" panose="02040603050506020204" pitchFamily="18" charset="0"/>
              </a:rPr>
              <a:t>.</a:t>
            </a:r>
          </a:p>
          <a:p>
            <a:pPr algn="just">
              <a:lnSpc>
                <a:spcPct val="150000"/>
              </a:lnSpc>
              <a:spcBef>
                <a:spcPts val="600"/>
              </a:spcBef>
            </a:pPr>
            <a:r>
              <a:rPr lang="en-US" sz="2000" dirty="0">
                <a:latin typeface="UTM Neo Sans Intel" panose="02040603050506020204" pitchFamily="18" charset="0"/>
              </a:rPr>
              <a:t>- </a:t>
            </a:r>
            <a:r>
              <a:rPr lang="en-US" sz="2000" dirty="0" err="1">
                <a:latin typeface="UTM Neo Sans Intel" panose="02040603050506020204" pitchFamily="18" charset="0"/>
              </a:rPr>
              <a:t>Bản</a:t>
            </a:r>
            <a:r>
              <a:rPr lang="en-US" sz="2000" dirty="0">
                <a:latin typeface="UTM Neo Sans Intel" panose="02040603050506020204" pitchFamily="18" charset="0"/>
              </a:rPr>
              <a:t> </a:t>
            </a:r>
            <a:r>
              <a:rPr lang="en-US" sz="2000" dirty="0" err="1">
                <a:latin typeface="UTM Neo Sans Intel" panose="02040603050506020204" pitchFamily="18" charset="0"/>
              </a:rPr>
              <a:t>vá</a:t>
            </a:r>
            <a:r>
              <a:rPr lang="en-US" sz="2000" dirty="0">
                <a:latin typeface="UTM Neo Sans Intel" panose="02040603050506020204" pitchFamily="18" charset="0"/>
              </a:rPr>
              <a:t> </a:t>
            </a:r>
            <a:r>
              <a:rPr lang="en-US" sz="2000" dirty="0" err="1">
                <a:latin typeface="UTM Neo Sans Intel" panose="02040603050506020204" pitchFamily="18" charset="0"/>
              </a:rPr>
              <a:t>ảo</a:t>
            </a:r>
            <a:r>
              <a:rPr lang="en-US" sz="2000" dirty="0">
                <a:latin typeface="UTM Neo Sans Intel" panose="02040603050506020204" pitchFamily="18" charset="0"/>
              </a:rPr>
              <a:t> </a:t>
            </a:r>
            <a:r>
              <a:rPr lang="en-US" sz="2000" dirty="0" err="1">
                <a:latin typeface="UTM Neo Sans Intel" panose="02040603050506020204" pitchFamily="18" charset="0"/>
              </a:rPr>
              <a:t>kịp</a:t>
            </a:r>
            <a:r>
              <a:rPr lang="en-US" sz="2000" dirty="0">
                <a:latin typeface="UTM Neo Sans Intel" panose="02040603050506020204" pitchFamily="18" charset="0"/>
              </a:rPr>
              <a:t> </a:t>
            </a:r>
            <a:r>
              <a:rPr lang="en-US" sz="2000" dirty="0" err="1">
                <a:latin typeface="UTM Neo Sans Intel" panose="02040603050506020204" pitchFamily="18" charset="0"/>
              </a:rPr>
              <a:t>thời</a:t>
            </a:r>
            <a:r>
              <a:rPr lang="en-US" sz="2000" dirty="0">
                <a:latin typeface="UTM Neo Sans Intel" panose="02040603050506020204" pitchFamily="18" charset="0"/>
              </a:rPr>
              <a:t> </a:t>
            </a:r>
            <a:r>
              <a:rPr lang="en-US" sz="2000" dirty="0" err="1">
                <a:latin typeface="UTM Neo Sans Intel" panose="02040603050506020204" pitchFamily="18" charset="0"/>
              </a:rPr>
              <a:t>nhất</a:t>
            </a:r>
            <a:r>
              <a:rPr lang="en-US" sz="2000" dirty="0">
                <a:latin typeface="UTM Neo Sans Intel" panose="02040603050506020204" pitchFamily="18" charset="0"/>
              </a:rPr>
              <a:t> </a:t>
            </a:r>
            <a:r>
              <a:rPr lang="en-US" sz="2000" dirty="0" err="1">
                <a:latin typeface="UTM Neo Sans Intel" panose="02040603050506020204" pitchFamily="18" charset="0"/>
              </a:rPr>
              <a:t>trong</a:t>
            </a:r>
            <a:r>
              <a:rPr lang="en-US" sz="2000" dirty="0">
                <a:latin typeface="UTM Neo Sans Intel" panose="02040603050506020204" pitchFamily="18" charset="0"/>
              </a:rPr>
              <a:t> </a:t>
            </a:r>
            <a:r>
              <a:rPr lang="en-US" sz="2000" dirty="0" err="1">
                <a:latin typeface="UTM Neo Sans Intel" panose="02040603050506020204" pitchFamily="18" charset="0"/>
              </a:rPr>
              <a:t>lĩnh</a:t>
            </a:r>
            <a:r>
              <a:rPr lang="en-US" sz="2000" dirty="0">
                <a:latin typeface="UTM Neo Sans Intel" panose="02040603050506020204" pitchFamily="18" charset="0"/>
              </a:rPr>
              <a:t> </a:t>
            </a:r>
            <a:r>
              <a:rPr lang="en-US" sz="2000" dirty="0" err="1">
                <a:latin typeface="UTM Neo Sans Intel" panose="02040603050506020204" pitchFamily="18" charset="0"/>
              </a:rPr>
              <a:t>vực</a:t>
            </a:r>
            <a:r>
              <a:rPr lang="en-US" sz="2000" dirty="0">
                <a:latin typeface="UTM Neo Sans Intel" panose="02040603050506020204" pitchFamily="18" charset="0"/>
              </a:rPr>
              <a:t> </a:t>
            </a:r>
            <a:r>
              <a:rPr lang="en-US" sz="2000" dirty="0" err="1">
                <a:latin typeface="UTM Neo Sans Intel" panose="02040603050506020204" pitchFamily="18" charset="0"/>
              </a:rPr>
              <a:t>bảo</a:t>
            </a:r>
            <a:r>
              <a:rPr lang="en-US" sz="2000" dirty="0">
                <a:latin typeface="UTM Neo Sans Intel" panose="02040603050506020204" pitchFamily="18" charset="0"/>
              </a:rPr>
              <a:t> </a:t>
            </a:r>
            <a:r>
              <a:rPr lang="en-US" sz="2000" dirty="0" err="1">
                <a:latin typeface="UTM Neo Sans Intel" panose="02040603050506020204" pitchFamily="18" charset="0"/>
              </a:rPr>
              <a:t>mật</a:t>
            </a:r>
            <a:r>
              <a:rPr lang="en-US" sz="2000" dirty="0">
                <a:latin typeface="UTM Neo Sans Intel" panose="02040603050506020204" pitchFamily="18" charset="0"/>
              </a:rPr>
              <a:t>.</a:t>
            </a:r>
          </a:p>
          <a:p>
            <a:pPr algn="just">
              <a:lnSpc>
                <a:spcPct val="150000"/>
              </a:lnSpc>
              <a:spcBef>
                <a:spcPts val="600"/>
              </a:spcBef>
            </a:pPr>
            <a:r>
              <a:rPr lang="en-US" sz="2000" dirty="0">
                <a:latin typeface="UTM Neo Sans Intel" panose="02040603050506020204" pitchFamily="18" charset="0"/>
              </a:rPr>
              <a:t>- Ransomware rollback.</a:t>
            </a:r>
          </a:p>
          <a:p>
            <a:pPr algn="just">
              <a:lnSpc>
                <a:spcPct val="150000"/>
              </a:lnSpc>
              <a:spcBef>
                <a:spcPts val="600"/>
              </a:spcBef>
            </a:pPr>
            <a:r>
              <a:rPr lang="en-US" sz="2000" dirty="0">
                <a:latin typeface="UTM Neo Sans Intel" panose="02040603050506020204" pitchFamily="18" charset="0"/>
              </a:rPr>
              <a:t>- </a:t>
            </a:r>
            <a:r>
              <a:rPr lang="vi-VN" sz="2000" dirty="0">
                <a:latin typeface="UTM Neo Sans Intel" panose="02040603050506020204" pitchFamily="18" charset="0"/>
              </a:rPr>
              <a:t>Phòng thủ mối đe dọa được kết nối</a:t>
            </a:r>
            <a:r>
              <a:rPr lang="en-US" sz="2000" dirty="0">
                <a:latin typeface="UTM Neo Sans Intel" panose="02040603050506020204" pitchFamily="18" charset="0"/>
              </a:rPr>
              <a:t>.</a:t>
            </a:r>
          </a:p>
          <a:p>
            <a:pPr algn="just">
              <a:lnSpc>
                <a:spcPct val="150000"/>
              </a:lnSpc>
              <a:spcBef>
                <a:spcPts val="600"/>
              </a:spcBef>
            </a:pPr>
            <a:r>
              <a:rPr lang="en-US" sz="2000" dirty="0">
                <a:latin typeface="UTM Neo Sans Intel" panose="02040603050506020204" pitchFamily="18" charset="0"/>
              </a:rPr>
              <a:t>- </a:t>
            </a:r>
            <a:r>
              <a:rPr lang="en-US" sz="2000" dirty="0" err="1">
                <a:latin typeface="UTM Neo Sans Intel" panose="02040603050506020204" pitchFamily="18" charset="0"/>
              </a:rPr>
              <a:t>Triển</a:t>
            </a:r>
            <a:r>
              <a:rPr lang="en-US" sz="2000" dirty="0">
                <a:latin typeface="UTM Neo Sans Intel" panose="02040603050506020204" pitchFamily="18" charset="0"/>
              </a:rPr>
              <a:t> </a:t>
            </a:r>
            <a:r>
              <a:rPr lang="en-US" sz="2000" dirty="0" err="1">
                <a:latin typeface="UTM Neo Sans Intel" panose="02040603050506020204" pitchFamily="18" charset="0"/>
              </a:rPr>
              <a:t>khai</a:t>
            </a:r>
            <a:r>
              <a:rPr lang="en-US" sz="2000" dirty="0">
                <a:latin typeface="UTM Neo Sans Intel" panose="02040603050506020204" pitchFamily="18" charset="0"/>
              </a:rPr>
              <a:t> </a:t>
            </a:r>
            <a:r>
              <a:rPr lang="en-US" sz="2000" dirty="0" err="1">
                <a:latin typeface="UTM Neo Sans Intel" panose="02040603050506020204" pitchFamily="18" charset="0"/>
              </a:rPr>
              <a:t>linh</a:t>
            </a:r>
            <a:r>
              <a:rPr lang="en-US" sz="2000" dirty="0">
                <a:latin typeface="UTM Neo Sans Intel" panose="02040603050506020204" pitchFamily="18" charset="0"/>
              </a:rPr>
              <a:t> </a:t>
            </a:r>
            <a:r>
              <a:rPr lang="en-US" sz="2000" dirty="0" err="1">
                <a:latin typeface="UTM Neo Sans Intel" panose="02040603050506020204" pitchFamily="18" charset="0"/>
              </a:rPr>
              <a:t>hoạt</a:t>
            </a:r>
            <a:r>
              <a:rPr lang="en-US" sz="2000" dirty="0">
                <a:latin typeface="UTM Neo Sans Intel" panose="02040603050506020204" pitchFamily="18" charset="0"/>
              </a:rPr>
              <a:t>.</a:t>
            </a:r>
          </a:p>
        </p:txBody>
      </p:sp>
    </p:spTree>
    <p:extLst>
      <p:ext uri="{BB962C8B-B14F-4D97-AF65-F5344CB8AC3E}">
        <p14:creationId xmlns:p14="http://schemas.microsoft.com/office/powerpoint/2010/main" val="31167473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9E222-DE9B-47E7-9236-D0F54EE12B9A}"/>
              </a:ext>
            </a:extLst>
          </p:cNvPr>
          <p:cNvSpPr>
            <a:spLocks noGrp="1"/>
          </p:cNvSpPr>
          <p:nvPr>
            <p:ph type="title"/>
          </p:nvPr>
        </p:nvSpPr>
        <p:spPr/>
        <p:txBody>
          <a:bodyPr>
            <a:normAutofit fontScale="90000"/>
          </a:bodyPr>
          <a:lstStyle/>
          <a:p>
            <a:pPr algn="ctr"/>
            <a:r>
              <a:rPr lang="en-US" b="1" dirty="0">
                <a:latin typeface="UTM Neo Sans Intel" panose="02040603050506020204" pitchFamily="18" charset="0"/>
              </a:rPr>
              <a:t>2. TÍNH NĂNG CỦA APEX ONE</a:t>
            </a:r>
          </a:p>
        </p:txBody>
      </p:sp>
      <p:sp>
        <p:nvSpPr>
          <p:cNvPr id="4" name="Slide Number Placeholder 3">
            <a:extLst>
              <a:ext uri="{FF2B5EF4-FFF2-40B4-BE49-F238E27FC236}">
                <a16:creationId xmlns:a16="http://schemas.microsoft.com/office/drawing/2014/main" id="{04B652D9-FB5E-4057-8AFC-094DB6FB993E}"/>
              </a:ext>
            </a:extLst>
          </p:cNvPr>
          <p:cNvSpPr>
            <a:spLocks noGrp="1"/>
          </p:cNvSpPr>
          <p:nvPr>
            <p:ph type="sldNum" sz="quarter" idx="12"/>
          </p:nvPr>
        </p:nvSpPr>
        <p:spPr/>
        <p:txBody>
          <a:bodyPr/>
          <a:lstStyle/>
          <a:p>
            <a:fld id="{B487F271-60DF-4592-BB7F-B45BB4441AA9}" type="slidenum">
              <a:rPr lang="en-US" smtClean="0"/>
              <a:pPr/>
              <a:t>9</a:t>
            </a:fld>
            <a:endParaRPr lang="en-US" dirty="0"/>
          </a:p>
        </p:txBody>
      </p:sp>
      <p:pic>
        <p:nvPicPr>
          <p:cNvPr id="6" name="Picture 5" descr="Apex One Agent Trend Micro Apex One bản quyền - VinSEP">
            <a:extLst>
              <a:ext uri="{FF2B5EF4-FFF2-40B4-BE49-F238E27FC236}">
                <a16:creationId xmlns:a16="http://schemas.microsoft.com/office/drawing/2014/main" id="{319E58EC-42B9-7081-84D2-60111FDE4E2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7922" y="1219640"/>
            <a:ext cx="8828156" cy="4965838"/>
          </a:xfrm>
          <a:prstGeom prst="rect">
            <a:avLst/>
          </a:prstGeom>
          <a:noFill/>
          <a:ln>
            <a:solidFill>
              <a:schemeClr val="tx1"/>
            </a:solidFill>
          </a:ln>
        </p:spPr>
      </p:pic>
    </p:spTree>
    <p:extLst>
      <p:ext uri="{BB962C8B-B14F-4D97-AF65-F5344CB8AC3E}">
        <p14:creationId xmlns:p14="http://schemas.microsoft.com/office/powerpoint/2010/main" val="17976145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3968</TotalTime>
  <Words>1512</Words>
  <Application>Microsoft Office PowerPoint</Application>
  <PresentationFormat>On-screen Show (4:3)</PresentationFormat>
  <Paragraphs>118</Paragraphs>
  <Slides>15</Slides>
  <Notes>14</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Arial Nova Cond</vt:lpstr>
      <vt:lpstr>Calibri</vt:lpstr>
      <vt:lpstr>Calibri Light</vt:lpstr>
      <vt:lpstr>Open Sans</vt:lpstr>
      <vt:lpstr>Times New Roman</vt:lpstr>
      <vt:lpstr>UTM Copperplate</vt:lpstr>
      <vt:lpstr>UTM Neo Sans Intel</vt:lpstr>
      <vt:lpstr>Office Theme</vt:lpstr>
      <vt:lpstr>PowerPoint Presentation</vt:lpstr>
      <vt:lpstr>NỘI DUNG TRÌNH BÀY</vt:lpstr>
      <vt:lpstr>1. GIỚI THIỆU APEX ONE</vt:lpstr>
      <vt:lpstr>1. GIỚI THIỆU APEX ONE</vt:lpstr>
      <vt:lpstr>1. GIỚI THIỆU APEX ONE</vt:lpstr>
      <vt:lpstr>1. GIỚI THIỆU APEX ONE</vt:lpstr>
      <vt:lpstr>1. GIỚI THIỆU APEX ONE</vt:lpstr>
      <vt:lpstr>2. TÍNH NĂNG CỦA APEX ONE</vt:lpstr>
      <vt:lpstr>2. TÍNH NĂNG CỦA APEX ONE</vt:lpstr>
      <vt:lpstr>2. TÍNH NĂNG CỦA APEX ONE</vt:lpstr>
      <vt:lpstr>3. NGUYÊN TẮT HOẠT ĐỘNG</vt:lpstr>
      <vt:lpstr>4. MÔ HÌNH MẠNG DEMO</vt:lpstr>
      <vt:lpstr>5. DEMO</vt:lpstr>
      <vt:lpstr>5. DEMO</vt:lpstr>
      <vt:lpstr>Cám ơn thầy và các bạn đã lắng nghe!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Ung Van, Giau</dc:creator>
  <cp:lastModifiedBy>Lã Trọng Ánh</cp:lastModifiedBy>
  <cp:revision>371</cp:revision>
  <dcterms:created xsi:type="dcterms:W3CDTF">2018-07-22T00:13:03Z</dcterms:created>
  <dcterms:modified xsi:type="dcterms:W3CDTF">2023-12-06T15:47:05Z</dcterms:modified>
</cp:coreProperties>
</file>

<file path=docProps/thumbnail.jpeg>
</file>